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77" r:id="rId2"/>
    <p:sldMasterId id="2147483737" r:id="rId3"/>
    <p:sldMasterId id="2147483713" r:id="rId4"/>
    <p:sldMasterId id="2147483725" r:id="rId5"/>
  </p:sldMasterIdLst>
  <p:notesMasterIdLst>
    <p:notesMasterId r:id="rId61"/>
  </p:notesMasterIdLst>
  <p:handoutMasterIdLst>
    <p:handoutMasterId r:id="rId62"/>
  </p:handoutMasterIdLst>
  <p:sldIdLst>
    <p:sldId id="465" r:id="rId6"/>
    <p:sldId id="292" r:id="rId7"/>
    <p:sldId id="293" r:id="rId8"/>
    <p:sldId id="445" r:id="rId9"/>
    <p:sldId id="446" r:id="rId10"/>
    <p:sldId id="447" r:id="rId11"/>
    <p:sldId id="448" r:id="rId12"/>
    <p:sldId id="449" r:id="rId13"/>
    <p:sldId id="456" r:id="rId14"/>
    <p:sldId id="451" r:id="rId15"/>
    <p:sldId id="459" r:id="rId16"/>
    <p:sldId id="457" r:id="rId17"/>
    <p:sldId id="458" r:id="rId18"/>
    <p:sldId id="460" r:id="rId19"/>
    <p:sldId id="462" r:id="rId20"/>
    <p:sldId id="463" r:id="rId21"/>
    <p:sldId id="464" r:id="rId22"/>
    <p:sldId id="461" r:id="rId23"/>
    <p:sldId id="452" r:id="rId24"/>
    <p:sldId id="453" r:id="rId25"/>
    <p:sldId id="442" r:id="rId26"/>
    <p:sldId id="441" r:id="rId27"/>
    <p:sldId id="443" r:id="rId28"/>
    <p:sldId id="258" r:id="rId29"/>
    <p:sldId id="257" r:id="rId30"/>
    <p:sldId id="264" r:id="rId31"/>
    <p:sldId id="268" r:id="rId32"/>
    <p:sldId id="267" r:id="rId33"/>
    <p:sldId id="271" r:id="rId34"/>
    <p:sldId id="270" r:id="rId35"/>
    <p:sldId id="274" r:id="rId36"/>
    <p:sldId id="272" r:id="rId37"/>
    <p:sldId id="276" r:id="rId38"/>
    <p:sldId id="273" r:id="rId39"/>
    <p:sldId id="286" r:id="rId40"/>
    <p:sldId id="288" r:id="rId41"/>
    <p:sldId id="289" r:id="rId42"/>
    <p:sldId id="278" r:id="rId43"/>
    <p:sldId id="282" r:id="rId44"/>
    <p:sldId id="279" r:id="rId45"/>
    <p:sldId id="277" r:id="rId46"/>
    <p:sldId id="280" r:id="rId47"/>
    <p:sldId id="283" r:id="rId48"/>
    <p:sldId id="281" r:id="rId49"/>
    <p:sldId id="290" r:id="rId50"/>
    <p:sldId id="291" r:id="rId51"/>
    <p:sldId id="284" r:id="rId52"/>
    <p:sldId id="285" r:id="rId53"/>
    <p:sldId id="262" r:id="rId54"/>
    <p:sldId id="263" r:id="rId55"/>
    <p:sldId id="265" r:id="rId56"/>
    <p:sldId id="275" r:id="rId57"/>
    <p:sldId id="261" r:id="rId58"/>
    <p:sldId id="259" r:id="rId59"/>
    <p:sldId id="260"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ozale" initials="b" lastIdx="1" clrIdx="0">
    <p:extLst>
      <p:ext uri="{19B8F6BF-5375-455C-9EA6-DF929625EA0E}">
        <p15:presenceInfo xmlns:p15="http://schemas.microsoft.com/office/powerpoint/2012/main" userId="baozal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C8B526"/>
    <a:srgbClr val="FFED9F"/>
    <a:srgbClr val="D3B6AB"/>
    <a:srgbClr val="EBDC6B"/>
    <a:srgbClr val="002060"/>
    <a:srgbClr val="00519A"/>
    <a:srgbClr val="BFBFBF"/>
    <a:srgbClr val="D9D9D9"/>
    <a:srgbClr val="FFC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50" autoAdjust="0"/>
    <p:restoredTop sz="94660"/>
  </p:normalViewPr>
  <p:slideViewPr>
    <p:cSldViewPr snapToGrid="0">
      <p:cViewPr varScale="1">
        <p:scale>
          <a:sx n="119" d="100"/>
          <a:sy n="119" d="100"/>
        </p:scale>
        <p:origin x="144" y="108"/>
      </p:cViewPr>
      <p:guideLst/>
    </p:cSldViewPr>
  </p:slideViewPr>
  <p:notesTextViewPr>
    <p:cViewPr>
      <p:scale>
        <a:sx n="1" d="1"/>
        <a:sy n="1" d="1"/>
      </p:scale>
      <p:origin x="0" y="0"/>
    </p:cViewPr>
  </p:notesTextViewPr>
  <p:notesViewPr>
    <p:cSldViewPr snapToGrid="0">
      <p:cViewPr varScale="1">
        <p:scale>
          <a:sx n="90" d="100"/>
          <a:sy n="90" d="100"/>
        </p:scale>
        <p:origin x="88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baozale\Desktop\&#25968;&#25454;&#35760;&#24405;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华文中宋" panose="02010600040101010101" pitchFamily="2" charset="-122"/>
                <a:ea typeface="华文中宋" panose="02010600040101010101" pitchFamily="2" charset="-122"/>
                <a:cs typeface="+mn-cs"/>
              </a:defRPr>
            </a:pPr>
            <a:r>
              <a:rPr lang="zh-CN"/>
              <a:t>有环下各工况下</a:t>
            </a:r>
            <a:r>
              <a:rPr lang="en-US"/>
              <a:t>k</a:t>
            </a:r>
            <a:r>
              <a:rPr lang="zh-CN"/>
              <a:t>值与无环的对比</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华文中宋" panose="02010600040101010101" pitchFamily="2" charset="-122"/>
              <a:ea typeface="华文中宋" panose="02010600040101010101" pitchFamily="2" charset="-122"/>
              <a:cs typeface="+mn-cs"/>
            </a:defRPr>
          </a:pPr>
          <a:endParaRPr lang="zh-CN"/>
        </a:p>
      </c:txPr>
    </c:title>
    <c:autoTitleDeleted val="0"/>
    <c:plotArea>
      <c:layout/>
      <c:scatterChart>
        <c:scatterStyle val="lineMarker"/>
        <c:varyColors val="0"/>
        <c:ser>
          <c:idx val="0"/>
          <c:order val="0"/>
          <c:tx>
            <c:v>有环正常工况</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Sheet1!$D$6:$D$9</c:f>
              <c:numCache>
                <c:formatCode>General</c:formatCode>
                <c:ptCount val="4"/>
                <c:pt idx="0">
                  <c:v>0</c:v>
                </c:pt>
                <c:pt idx="1">
                  <c:v>2</c:v>
                </c:pt>
                <c:pt idx="2">
                  <c:v>4</c:v>
                </c:pt>
                <c:pt idx="3">
                  <c:v>6</c:v>
                </c:pt>
              </c:numCache>
            </c:numRef>
          </c:xVal>
          <c:yVal>
            <c:numRef>
              <c:f>Sheet1!$E$6:$E$9</c:f>
              <c:numCache>
                <c:formatCode>0.000_ </c:formatCode>
                <c:ptCount val="4"/>
                <c:pt idx="0">
                  <c:v>1.198</c:v>
                </c:pt>
                <c:pt idx="1">
                  <c:v>1.113</c:v>
                </c:pt>
                <c:pt idx="2">
                  <c:v>1.0609999999999999</c:v>
                </c:pt>
                <c:pt idx="3">
                  <c:v>1.01</c:v>
                </c:pt>
              </c:numCache>
            </c:numRef>
          </c:yVal>
          <c:smooth val="0"/>
          <c:extLst>
            <c:ext xmlns:c16="http://schemas.microsoft.com/office/drawing/2014/chart" uri="{C3380CC4-5D6E-409C-BE32-E72D297353CC}">
              <c16:uniqueId val="{00000000-3557-472E-B7A7-577C3D22B4D0}"/>
            </c:ext>
          </c:extLst>
        </c:ser>
        <c:ser>
          <c:idx val="1"/>
          <c:order val="1"/>
          <c:tx>
            <c:v>有环浸没</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Sheet1!$D$6:$D$9</c:f>
              <c:numCache>
                <c:formatCode>General</c:formatCode>
                <c:ptCount val="4"/>
                <c:pt idx="0">
                  <c:v>0</c:v>
                </c:pt>
                <c:pt idx="1">
                  <c:v>2</c:v>
                </c:pt>
                <c:pt idx="2">
                  <c:v>4</c:v>
                </c:pt>
                <c:pt idx="3">
                  <c:v>6</c:v>
                </c:pt>
              </c:numCache>
            </c:numRef>
          </c:xVal>
          <c:yVal>
            <c:numRef>
              <c:f>Sheet1!$G$6:$G$9</c:f>
              <c:numCache>
                <c:formatCode>0.000_ </c:formatCode>
                <c:ptCount val="4"/>
                <c:pt idx="0">
                  <c:v>1.0620000000000001</c:v>
                </c:pt>
                <c:pt idx="1">
                  <c:v>0.998</c:v>
                </c:pt>
                <c:pt idx="2">
                  <c:v>0.95499999999999996</c:v>
                </c:pt>
                <c:pt idx="3">
                  <c:v>0.91300000000000003</c:v>
                </c:pt>
              </c:numCache>
            </c:numRef>
          </c:yVal>
          <c:smooth val="0"/>
          <c:extLst>
            <c:ext xmlns:c16="http://schemas.microsoft.com/office/drawing/2014/chart" uri="{C3380CC4-5D6E-409C-BE32-E72D297353CC}">
              <c16:uniqueId val="{00000001-3557-472E-B7A7-577C3D22B4D0}"/>
            </c:ext>
          </c:extLst>
        </c:ser>
        <c:ser>
          <c:idx val="2"/>
          <c:order val="2"/>
          <c:tx>
            <c:v>有环完全进水</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Sheet1!$D$6:$D$9</c:f>
              <c:numCache>
                <c:formatCode>General</c:formatCode>
                <c:ptCount val="4"/>
                <c:pt idx="0">
                  <c:v>0</c:v>
                </c:pt>
                <c:pt idx="1">
                  <c:v>2</c:v>
                </c:pt>
                <c:pt idx="2">
                  <c:v>4</c:v>
                </c:pt>
                <c:pt idx="3">
                  <c:v>6</c:v>
                </c:pt>
              </c:numCache>
            </c:numRef>
          </c:xVal>
          <c:yVal>
            <c:numRef>
              <c:f>Sheet1!$I$6:$I$9</c:f>
              <c:numCache>
                <c:formatCode>0.000_ </c:formatCode>
                <c:ptCount val="4"/>
                <c:pt idx="0">
                  <c:v>1.276</c:v>
                </c:pt>
                <c:pt idx="1">
                  <c:v>1.2310000000000001</c:v>
                </c:pt>
                <c:pt idx="2">
                  <c:v>1.202</c:v>
                </c:pt>
                <c:pt idx="3">
                  <c:v>1.171</c:v>
                </c:pt>
              </c:numCache>
            </c:numRef>
          </c:yVal>
          <c:smooth val="0"/>
          <c:extLst>
            <c:ext xmlns:c16="http://schemas.microsoft.com/office/drawing/2014/chart" uri="{C3380CC4-5D6E-409C-BE32-E72D297353CC}">
              <c16:uniqueId val="{00000002-3557-472E-B7A7-577C3D22B4D0}"/>
            </c:ext>
          </c:extLst>
        </c:ser>
        <c:ser>
          <c:idx val="3"/>
          <c:order val="3"/>
          <c:tx>
            <c:v>无环正常工况</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Sheet1!$D$6:$D$9</c:f>
              <c:numCache>
                <c:formatCode>General</c:formatCode>
                <c:ptCount val="4"/>
                <c:pt idx="0">
                  <c:v>0</c:v>
                </c:pt>
                <c:pt idx="1">
                  <c:v>2</c:v>
                </c:pt>
                <c:pt idx="2">
                  <c:v>4</c:v>
                </c:pt>
                <c:pt idx="3">
                  <c:v>6</c:v>
                </c:pt>
              </c:numCache>
            </c:numRef>
          </c:xVal>
          <c:yVal>
            <c:numRef>
              <c:f>Sheet1!$T$6:$T$9</c:f>
              <c:numCache>
                <c:formatCode>0.000_ </c:formatCode>
                <c:ptCount val="4"/>
                <c:pt idx="0">
                  <c:v>1.2318789999999999</c:v>
                </c:pt>
                <c:pt idx="1">
                  <c:v>1.1445419999999999</c:v>
                </c:pt>
                <c:pt idx="2">
                  <c:v>1.090576</c:v>
                </c:pt>
                <c:pt idx="3">
                  <c:v>1.0375490000000001</c:v>
                </c:pt>
              </c:numCache>
            </c:numRef>
          </c:yVal>
          <c:smooth val="0"/>
          <c:extLst>
            <c:ext xmlns:c16="http://schemas.microsoft.com/office/drawing/2014/chart" uri="{C3380CC4-5D6E-409C-BE32-E72D297353CC}">
              <c16:uniqueId val="{00000003-3557-472E-B7A7-577C3D22B4D0}"/>
            </c:ext>
          </c:extLst>
        </c:ser>
        <c:ser>
          <c:idx val="4"/>
          <c:order val="4"/>
          <c:tx>
            <c:v>无环浸没</c:v>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Sheet1!$D$6:$D$9</c:f>
              <c:numCache>
                <c:formatCode>General</c:formatCode>
                <c:ptCount val="4"/>
                <c:pt idx="0">
                  <c:v>0</c:v>
                </c:pt>
                <c:pt idx="1">
                  <c:v>2</c:v>
                </c:pt>
                <c:pt idx="2">
                  <c:v>4</c:v>
                </c:pt>
                <c:pt idx="3">
                  <c:v>6</c:v>
                </c:pt>
              </c:numCache>
            </c:numRef>
          </c:xVal>
          <c:yVal>
            <c:numRef>
              <c:f>Sheet1!$V$6:$V$9</c:f>
              <c:numCache>
                <c:formatCode>0.000_ </c:formatCode>
                <c:ptCount val="4"/>
                <c:pt idx="0">
                  <c:v>1.0981339999999999</c:v>
                </c:pt>
                <c:pt idx="1">
                  <c:v>1.032529</c:v>
                </c:pt>
                <c:pt idx="2">
                  <c:v>0.98911700000000002</c:v>
                </c:pt>
                <c:pt idx="3">
                  <c:v>0.94632000000000005</c:v>
                </c:pt>
              </c:numCache>
            </c:numRef>
          </c:yVal>
          <c:smooth val="0"/>
          <c:extLst>
            <c:ext xmlns:c16="http://schemas.microsoft.com/office/drawing/2014/chart" uri="{C3380CC4-5D6E-409C-BE32-E72D297353CC}">
              <c16:uniqueId val="{00000004-3557-472E-B7A7-577C3D22B4D0}"/>
            </c:ext>
          </c:extLst>
        </c:ser>
        <c:ser>
          <c:idx val="5"/>
          <c:order val="5"/>
          <c:tx>
            <c:v>无环完全进水</c:v>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Sheet1!$D$6:$D$9</c:f>
              <c:numCache>
                <c:formatCode>General</c:formatCode>
                <c:ptCount val="4"/>
                <c:pt idx="0">
                  <c:v>0</c:v>
                </c:pt>
                <c:pt idx="1">
                  <c:v>2</c:v>
                </c:pt>
                <c:pt idx="2">
                  <c:v>4</c:v>
                </c:pt>
                <c:pt idx="3">
                  <c:v>6</c:v>
                </c:pt>
              </c:numCache>
            </c:numRef>
          </c:xVal>
          <c:yVal>
            <c:numRef>
              <c:f>Sheet1!$W$6:$W$9</c:f>
              <c:numCache>
                <c:formatCode>0.000_ </c:formatCode>
                <c:ptCount val="4"/>
                <c:pt idx="0">
                  <c:v>1.4106339999999999</c:v>
                </c:pt>
                <c:pt idx="1">
                  <c:v>1.37592</c:v>
                </c:pt>
                <c:pt idx="2">
                  <c:v>1.352983</c:v>
                </c:pt>
                <c:pt idx="3">
                  <c:v>1.3303050000000001</c:v>
                </c:pt>
              </c:numCache>
            </c:numRef>
          </c:yVal>
          <c:smooth val="0"/>
          <c:extLst>
            <c:ext xmlns:c16="http://schemas.microsoft.com/office/drawing/2014/chart" uri="{C3380CC4-5D6E-409C-BE32-E72D297353CC}">
              <c16:uniqueId val="{00000005-3557-472E-B7A7-577C3D22B4D0}"/>
            </c:ext>
          </c:extLst>
        </c:ser>
        <c:dLbls>
          <c:showLegendKey val="0"/>
          <c:showVal val="0"/>
          <c:showCatName val="0"/>
          <c:showSerName val="0"/>
          <c:showPercent val="0"/>
          <c:showBubbleSize val="0"/>
        </c:dLbls>
        <c:axId val="1223348016"/>
        <c:axId val="1226176912"/>
      </c:scatterChart>
      <c:valAx>
        <c:axId val="12233480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华文中宋" panose="02010600040101010101" pitchFamily="2" charset="-122"/>
                <a:ea typeface="华文中宋" panose="02010600040101010101" pitchFamily="2" charset="-122"/>
                <a:cs typeface="+mn-cs"/>
              </a:defRPr>
            </a:pPr>
            <a:endParaRPr lang="zh-CN"/>
          </a:p>
        </c:txPr>
        <c:crossAx val="1226176912"/>
        <c:crosses val="autoZero"/>
        <c:crossBetween val="midCat"/>
      </c:valAx>
      <c:valAx>
        <c:axId val="1226176912"/>
        <c:scaling>
          <c:orientation val="minMax"/>
          <c:min val="0.8"/>
        </c:scaling>
        <c:delete val="0"/>
        <c:axPos val="l"/>
        <c:majorGridlines>
          <c:spPr>
            <a:ln w="9525" cap="flat" cmpd="sng" algn="ctr">
              <a:solidFill>
                <a:schemeClr val="tx1">
                  <a:lumMod val="15000"/>
                  <a:lumOff val="85000"/>
                </a:schemeClr>
              </a:solidFill>
              <a:round/>
            </a:ln>
            <a:effectLst/>
          </c:spPr>
        </c:majorGridlines>
        <c:numFmt formatCode="0.0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华文中宋" panose="02010600040101010101" pitchFamily="2" charset="-122"/>
                <a:ea typeface="华文中宋" panose="02010600040101010101" pitchFamily="2" charset="-122"/>
                <a:cs typeface="+mn-cs"/>
              </a:defRPr>
            </a:pPr>
            <a:endParaRPr lang="zh-CN"/>
          </a:p>
        </c:txPr>
        <c:crossAx val="122334801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华文中宋" panose="02010600040101010101" pitchFamily="2" charset="-122"/>
              <a:ea typeface="华文中宋" panose="02010600040101010101" pitchFamily="2"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5">
        <a:lumMod val="20000"/>
        <a:lumOff val="80000"/>
      </a:schemeClr>
    </a:solidFill>
    <a:ln>
      <a:noFill/>
    </a:ln>
    <a:effectLst/>
  </c:spPr>
  <c:txPr>
    <a:bodyPr/>
    <a:lstStyle/>
    <a:p>
      <a:pPr>
        <a:defRPr>
          <a:latin typeface="华文中宋" panose="02010600040101010101" pitchFamily="2" charset="-122"/>
          <a:ea typeface="华文中宋" panose="02010600040101010101" pitchFamily="2"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2D4B5CE-E92B-4FEF-ADAA-E0F26BC980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9578C5D-FB20-4DA3-86B6-9012E2293D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B78412-DC41-4996-9FA8-37449CCF82A7}" type="datetimeFigureOut">
              <a:rPr lang="zh-CN" altLang="en-US" smtClean="0"/>
              <a:t>2023/06/19</a:t>
            </a:fld>
            <a:endParaRPr lang="zh-CN" altLang="en-US"/>
          </a:p>
        </p:txBody>
      </p:sp>
      <p:sp>
        <p:nvSpPr>
          <p:cNvPr id="4" name="页脚占位符 3">
            <a:extLst>
              <a:ext uri="{FF2B5EF4-FFF2-40B4-BE49-F238E27FC236}">
                <a16:creationId xmlns:a16="http://schemas.microsoft.com/office/drawing/2014/main" id="{368BEC8E-D34E-45EB-BDCA-3507173C8C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438BA747-DA91-4909-8BC5-B5987798A1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C4991B-6511-4F48-B21E-DCA4533D9AF7}" type="slidenum">
              <a:rPr lang="zh-CN" altLang="en-US" smtClean="0"/>
              <a:t>‹#›</a:t>
            </a:fld>
            <a:endParaRPr lang="zh-CN" altLang="en-US"/>
          </a:p>
        </p:txBody>
      </p:sp>
    </p:spTree>
    <p:extLst>
      <p:ext uri="{BB962C8B-B14F-4D97-AF65-F5344CB8AC3E}">
        <p14:creationId xmlns:p14="http://schemas.microsoft.com/office/powerpoint/2010/main" val="10684252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99AEC3-50B1-4CEF-B75C-771FBCAE400A}" type="datetimeFigureOut">
              <a:rPr lang="zh-CN" altLang="en-US" smtClean="0"/>
              <a:t>2023/06/19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2762E-93C5-45B3-BA89-413DED076B8C}" type="slidenum">
              <a:rPr lang="zh-CN" altLang="en-US" smtClean="0"/>
              <a:t>‹#›</a:t>
            </a:fld>
            <a:endParaRPr lang="zh-CN" altLang="en-US"/>
          </a:p>
        </p:txBody>
      </p:sp>
    </p:spTree>
    <p:extLst>
      <p:ext uri="{BB962C8B-B14F-4D97-AF65-F5344CB8AC3E}">
        <p14:creationId xmlns:p14="http://schemas.microsoft.com/office/powerpoint/2010/main" val="3587542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Ladies and gentlemen, good morning. I’m honored to have the opportunity to present at this conference. Today I would like to present my paper “Research on in-core reactivity control method of a space gas-cooled reactor under the submerged accidents</a:t>
            </a:r>
            <a:endParaRPr lang="zh-CN" altLang="en-US"/>
          </a:p>
        </p:txBody>
      </p:sp>
      <p:sp>
        <p:nvSpPr>
          <p:cNvPr id="4" name="灯片编号占位符 3"/>
          <p:cNvSpPr>
            <a:spLocks noGrp="1"/>
          </p:cNvSpPr>
          <p:nvPr>
            <p:ph type="sldNum" sz="quarter" idx="5"/>
          </p:nvPr>
        </p:nvSpPr>
        <p:spPr/>
        <p:txBody>
          <a:bodyPr/>
          <a:lstStyle/>
          <a:p>
            <a:fld id="{B22B0131-5811-40ED-AC86-8A6E7D6AD022}" type="slidenum">
              <a:rPr lang="zh-CN" altLang="en-US" smtClean="0"/>
              <a:t>1</a:t>
            </a:fld>
            <a:endParaRPr lang="zh-CN" altLang="en-US"/>
          </a:p>
        </p:txBody>
      </p:sp>
    </p:spTree>
    <p:extLst>
      <p:ext uri="{BB962C8B-B14F-4D97-AF65-F5344CB8AC3E}">
        <p14:creationId xmlns:p14="http://schemas.microsoft.com/office/powerpoint/2010/main" val="4209348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the presentation is divided into four parts. In the first part I will show the background of the research, the structure and method will be introduced in the second part, the results and discussions will be shown in the third part, and finally I will draw the conclusion.</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B22B0131-5811-40ED-AC86-8A6E7D6AD022}" type="slidenum">
              <a:rPr lang="zh-CN" altLang="en-US" smtClean="0"/>
              <a:t>3</a:t>
            </a:fld>
            <a:endParaRPr lang="zh-CN" altLang="en-US"/>
          </a:p>
        </p:txBody>
      </p:sp>
    </p:spTree>
    <p:extLst>
      <p:ext uri="{BB962C8B-B14F-4D97-AF65-F5344CB8AC3E}">
        <p14:creationId xmlns:p14="http://schemas.microsoft.com/office/powerpoint/2010/main" val="1595813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This is the end of my presentation, thanks for your listening.</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B22B0131-5811-40ED-AC86-8A6E7D6AD022}" type="slidenum">
              <a:rPr lang="zh-CN" altLang="en-US" smtClean="0"/>
              <a:t>17</a:t>
            </a:fld>
            <a:endParaRPr lang="zh-CN" altLang="en-US"/>
          </a:p>
        </p:txBody>
      </p:sp>
    </p:spTree>
    <p:extLst>
      <p:ext uri="{BB962C8B-B14F-4D97-AF65-F5344CB8AC3E}">
        <p14:creationId xmlns:p14="http://schemas.microsoft.com/office/powerpoint/2010/main" val="25491394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accent5"/>
        </a:solidFill>
        <a:effectLst/>
      </p:bgPr>
    </p:bg>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01A975AE-918B-41D1-BA2B-5548EE545E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5" t="32056" r="-55"/>
          <a:stretch/>
        </p:blipFill>
        <p:spPr>
          <a:xfrm>
            <a:off x="-6761" y="1315615"/>
            <a:ext cx="12192000" cy="4226769"/>
          </a:xfrm>
          <a:prstGeom prst="rect">
            <a:avLst/>
          </a:prstGeom>
        </p:spPr>
      </p:pic>
      <p:sp>
        <p:nvSpPr>
          <p:cNvPr id="2" name="标题 1">
            <a:extLst>
              <a:ext uri="{FF2B5EF4-FFF2-40B4-BE49-F238E27FC236}">
                <a16:creationId xmlns:a16="http://schemas.microsoft.com/office/drawing/2014/main" id="{E209C45B-1A9B-4F63-A838-FE002CB43754}"/>
              </a:ext>
            </a:extLst>
          </p:cNvPr>
          <p:cNvSpPr>
            <a:spLocks noGrp="1"/>
          </p:cNvSpPr>
          <p:nvPr>
            <p:ph type="ctrTitle"/>
          </p:nvPr>
        </p:nvSpPr>
        <p:spPr>
          <a:xfrm>
            <a:off x="1911144" y="1803047"/>
            <a:ext cx="8369711" cy="1102032"/>
          </a:xfrm>
          <a:noFill/>
        </p:spPr>
        <p:txBody>
          <a:bodyPr anchor="b">
            <a:noAutofit/>
          </a:bodyPr>
          <a:lstStyle>
            <a:lvl1pPr algn="ctr">
              <a:defRPr sz="4800">
                <a:solidFill>
                  <a:schemeClr val="tx1"/>
                </a:solidFill>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D52A6262-DC5C-4A62-A630-03FBEDA611AF}"/>
              </a:ext>
            </a:extLst>
          </p:cNvPr>
          <p:cNvSpPr>
            <a:spLocks noGrp="1"/>
          </p:cNvSpPr>
          <p:nvPr>
            <p:ph type="subTitle" idx="1"/>
          </p:nvPr>
        </p:nvSpPr>
        <p:spPr>
          <a:xfrm>
            <a:off x="3047999" y="3429000"/>
            <a:ext cx="6096000" cy="1655762"/>
          </a:xfrm>
          <a:noFill/>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2D57BAB-D6BB-49A4-8AE8-C0A2A3ED0AEC}"/>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B6B790B8-08AC-4FF9-9919-5A6C223A63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A6A98FF-662F-4AB4-8D3D-0AFBFB5D2E2B}"/>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pic>
        <p:nvPicPr>
          <p:cNvPr id="15" name="Picture 2">
            <a:extLst>
              <a:ext uri="{FF2B5EF4-FFF2-40B4-BE49-F238E27FC236}">
                <a16:creationId xmlns:a16="http://schemas.microsoft.com/office/drawing/2014/main" id="{A50CCC6E-B193-4E79-9A2E-FC7BAFDABC7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56351" y="0"/>
            <a:ext cx="3797449" cy="1582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873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F8E4D-85CF-49EF-9A88-B252ECF4BF5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678675A-AF23-4B83-9E09-003FC1305A10}"/>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4" name="页脚占位符 3">
            <a:extLst>
              <a:ext uri="{FF2B5EF4-FFF2-40B4-BE49-F238E27FC236}">
                <a16:creationId xmlns:a16="http://schemas.microsoft.com/office/drawing/2014/main" id="{6EA8D430-76A8-4D52-9628-955653C0E90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2C662E2-512E-4634-BEFE-E6DAAEB83F45}"/>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2633847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4134E77-D195-40E1-B86C-775FF0B2219E}"/>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3" name="页脚占位符 2">
            <a:extLst>
              <a:ext uri="{FF2B5EF4-FFF2-40B4-BE49-F238E27FC236}">
                <a16:creationId xmlns:a16="http://schemas.microsoft.com/office/drawing/2014/main" id="{729F4847-D5EA-4AD3-8A1E-74129D4D296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99CFA8D-7F2B-4655-9048-54CFDEF59251}"/>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14060435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39695-B7F2-4805-9F22-4EF4695110F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8C5530C-2926-4096-A82E-D4F681235A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6DCAA25-CA3F-4312-893C-79F14E8112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B31F611-56D6-450C-9471-00C3C7BC4C8D}"/>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6" name="页脚占位符 5">
            <a:extLst>
              <a:ext uri="{FF2B5EF4-FFF2-40B4-BE49-F238E27FC236}">
                <a16:creationId xmlns:a16="http://schemas.microsoft.com/office/drawing/2014/main" id="{D364DE71-6EF4-411C-94B5-968D63D22A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06BA953-DAAC-49F8-B9F0-70BA311B8CB7}"/>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19068034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8E1FA-701B-4905-9BB0-D0E91E6AA39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C46A11F-F955-469E-A091-4D553506EF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9A5D77C-6462-4E72-8A9E-EBA1488AF8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C6EE56-3D11-4763-9801-6F55AEAC0B44}"/>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6" name="页脚占位符 5">
            <a:extLst>
              <a:ext uri="{FF2B5EF4-FFF2-40B4-BE49-F238E27FC236}">
                <a16:creationId xmlns:a16="http://schemas.microsoft.com/office/drawing/2014/main" id="{2668CE96-4666-43C5-84AD-980C4EDFE0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F9CCC07-570A-4004-8801-C5BB5B0C4208}"/>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8037591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6266CA-C194-48B8-A870-5DEFA96B6AB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85A4C9A-A63E-4D31-BD69-38B75468D67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5412856-061E-41F2-9C0B-20DDEC6A6BEB}"/>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1FAEA135-B7BD-4BC4-9A3A-CBA7DB461A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7D6ED2-B935-47F9-9EBB-D40074F9A85E}"/>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27850148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C48B8B2-FC2A-4AE8-959F-03ED89E35EB9}"/>
              </a:ext>
            </a:extLst>
          </p:cNvPr>
          <p:cNvSpPr>
            <a:spLocks noGrp="1"/>
          </p:cNvSpPr>
          <p:nvPr>
            <p:ph type="title" orient="vert"/>
          </p:nvPr>
        </p:nvSpPr>
        <p:spPr>
          <a:xfrm>
            <a:off x="8382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96F9D8B-D74A-4142-88AF-BEB9D2FD651A}"/>
              </a:ext>
            </a:extLst>
          </p:cNvPr>
          <p:cNvSpPr>
            <a:spLocks noGrp="1"/>
          </p:cNvSpPr>
          <p:nvPr>
            <p:ph type="body" orient="vert" idx="1"/>
          </p:nvPr>
        </p:nvSpPr>
        <p:spPr>
          <a:xfrm>
            <a:off x="36195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48904D-DE29-45A2-AA0A-47ECB84AFF2D}"/>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E877D00F-430F-4863-AC47-EA623C5685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E4854C-6567-4D6C-8331-B5494A8F1078}"/>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3398309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C48B8B2-FC2A-4AE8-959F-03ED89E35EB9}"/>
              </a:ext>
            </a:extLst>
          </p:cNvPr>
          <p:cNvSpPr>
            <a:spLocks noGrp="1"/>
          </p:cNvSpPr>
          <p:nvPr>
            <p:ph type="title" orient="vert"/>
          </p:nvPr>
        </p:nvSpPr>
        <p:spPr>
          <a:xfrm>
            <a:off x="838200" y="365125"/>
            <a:ext cx="2628900" cy="5811838"/>
          </a:xfrm>
        </p:spPr>
        <p:txBody>
          <a:bodyPr vert="horz"/>
          <a:lstStyle/>
          <a:p>
            <a:r>
              <a:rPr lang="zh-CN" altLang="en-US"/>
              <a:t>单击此处编辑母版标题样式</a:t>
            </a:r>
          </a:p>
        </p:txBody>
      </p:sp>
      <p:sp>
        <p:nvSpPr>
          <p:cNvPr id="3" name="竖排文字占位符 2">
            <a:extLst>
              <a:ext uri="{FF2B5EF4-FFF2-40B4-BE49-F238E27FC236}">
                <a16:creationId xmlns:a16="http://schemas.microsoft.com/office/drawing/2014/main" id="{F96F9D8B-D74A-4142-88AF-BEB9D2FD651A}"/>
              </a:ext>
            </a:extLst>
          </p:cNvPr>
          <p:cNvSpPr>
            <a:spLocks noGrp="1"/>
          </p:cNvSpPr>
          <p:nvPr>
            <p:ph type="body" orient="vert" idx="1"/>
          </p:nvPr>
        </p:nvSpPr>
        <p:spPr>
          <a:xfrm>
            <a:off x="3619500" y="365125"/>
            <a:ext cx="7734300" cy="5811838"/>
          </a:xfrm>
        </p:spPr>
        <p:txBody>
          <a:bodyPr vert="horz" anchor="ctr" anchorCtr="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48904D-DE29-45A2-AA0A-47ECB84AFF2D}"/>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E877D00F-430F-4863-AC47-EA623C5685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E4854C-6567-4D6C-8331-B5494A8F1078}"/>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37969464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09C45B-1A9B-4F63-A838-FE002CB43754}"/>
              </a:ext>
            </a:extLst>
          </p:cNvPr>
          <p:cNvSpPr>
            <a:spLocks noGrp="1"/>
          </p:cNvSpPr>
          <p:nvPr>
            <p:ph type="ctrTitle"/>
          </p:nvPr>
        </p:nvSpPr>
        <p:spPr>
          <a:xfrm>
            <a:off x="1911144" y="1803047"/>
            <a:ext cx="8369711" cy="1102032"/>
          </a:xfrm>
          <a:noFill/>
        </p:spPr>
        <p:txBody>
          <a:bodyPr anchor="b">
            <a:noAutofit/>
          </a:bodyPr>
          <a:lstStyle>
            <a:lvl1pPr algn="ctr">
              <a:defRPr sz="4800">
                <a:solidFill>
                  <a:schemeClr val="tx1"/>
                </a:solidFill>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D52A6262-DC5C-4A62-A630-03FBEDA611AF}"/>
              </a:ext>
            </a:extLst>
          </p:cNvPr>
          <p:cNvSpPr>
            <a:spLocks noGrp="1"/>
          </p:cNvSpPr>
          <p:nvPr>
            <p:ph type="subTitle" idx="1"/>
          </p:nvPr>
        </p:nvSpPr>
        <p:spPr>
          <a:xfrm>
            <a:off x="3047999" y="3429000"/>
            <a:ext cx="6096000" cy="1655762"/>
          </a:xfrm>
          <a:noFill/>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2D57BAB-D6BB-49A4-8AE8-C0A2A3ED0AEC}"/>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B6B790B8-08AC-4FF9-9919-5A6C223A63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A6A98FF-662F-4AB4-8D3D-0AFBFB5D2E2B}"/>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30989664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974986DC-8DAB-4DC5-8006-C39E9F1D9551}"/>
              </a:ext>
            </a:extLst>
          </p:cNvPr>
          <p:cNvSpPr/>
          <p:nvPr userDrawn="1"/>
        </p:nvSpPr>
        <p:spPr>
          <a:xfrm>
            <a:off x="2097736" y="385200"/>
            <a:ext cx="5257800" cy="767095"/>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3" name="矩形 12">
            <a:extLst>
              <a:ext uri="{FF2B5EF4-FFF2-40B4-BE49-F238E27FC236}">
                <a16:creationId xmlns:a16="http://schemas.microsoft.com/office/drawing/2014/main" id="{892426B8-8A74-41B2-8FA7-8D750A438E8D}"/>
              </a:ext>
            </a:extLst>
          </p:cNvPr>
          <p:cNvSpPr/>
          <p:nvPr userDrawn="1"/>
        </p:nvSpPr>
        <p:spPr>
          <a:xfrm>
            <a:off x="152399" y="385200"/>
            <a:ext cx="1785770" cy="767095"/>
          </a:xfrm>
          <a:prstGeom prst="rect">
            <a:avLst/>
          </a:prstGeom>
          <a:solidFill>
            <a:srgbClr val="00206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sp3d>
              <a:bevelT w="0"/>
            </a:sp3d>
          </a:bodyPr>
          <a:lstStyle/>
          <a:p>
            <a:pPr algn="ctr"/>
            <a:endParaRPr lang="zh-CN" altLang="en-US">
              <a:solidFill>
                <a:srgbClr val="002060"/>
              </a:solidFill>
            </a:endParaRPr>
          </a:p>
        </p:txBody>
      </p:sp>
      <p:sp>
        <p:nvSpPr>
          <p:cNvPr id="2" name="标题 1">
            <a:extLst>
              <a:ext uri="{FF2B5EF4-FFF2-40B4-BE49-F238E27FC236}">
                <a16:creationId xmlns:a16="http://schemas.microsoft.com/office/drawing/2014/main" id="{6F145785-0943-4807-B68A-E038720AF666}"/>
              </a:ext>
            </a:extLst>
          </p:cNvPr>
          <p:cNvSpPr>
            <a:spLocks noGrp="1"/>
          </p:cNvSpPr>
          <p:nvPr>
            <p:ph type="title" hasCustomPrompt="1"/>
          </p:nvPr>
        </p:nvSpPr>
        <p:spPr>
          <a:xfrm>
            <a:off x="2097736" y="385200"/>
            <a:ext cx="3998265" cy="767095"/>
          </a:xfrm>
        </p:spPr>
        <p:txBody>
          <a:bodyPr>
            <a:normAutofit/>
          </a:bodyPr>
          <a:lstStyle>
            <a:lvl1pPr algn="l">
              <a:defRPr sz="4000">
                <a:effectLst/>
                <a:latin typeface="微软雅黑" panose="020B0503020204020204" pitchFamily="34" charset="-122"/>
                <a:ea typeface="微软雅黑" panose="020B0503020204020204" pitchFamily="34" charset="-122"/>
              </a:defRPr>
            </a:lvl1pPr>
          </a:lstStyle>
          <a:p>
            <a:r>
              <a:rPr lang="zh-CN" altLang="en-US" dirty="0"/>
              <a:t>单击编辑</a:t>
            </a:r>
          </a:p>
        </p:txBody>
      </p:sp>
      <p:sp>
        <p:nvSpPr>
          <p:cNvPr id="3" name="内容占位符 2">
            <a:extLst>
              <a:ext uri="{FF2B5EF4-FFF2-40B4-BE49-F238E27FC236}">
                <a16:creationId xmlns:a16="http://schemas.microsoft.com/office/drawing/2014/main" id="{1B597203-CE8C-4DC9-B780-4CF9E874337E}"/>
              </a:ext>
            </a:extLst>
          </p:cNvPr>
          <p:cNvSpPr>
            <a:spLocks noGrp="1"/>
          </p:cNvSpPr>
          <p:nvPr>
            <p:ph idx="1"/>
          </p:nvPr>
        </p:nvSpPr>
        <p:spPr>
          <a:xfrm>
            <a:off x="8153400" y="1825625"/>
            <a:ext cx="3200400" cy="4351338"/>
          </a:xfrm>
        </p:spPr>
        <p:txBody>
          <a:bodyPr/>
          <a:lstStyle>
            <a:lvl1pPr>
              <a:lnSpc>
                <a:spcPct val="150000"/>
              </a:lnSpc>
              <a:defRPr>
                <a:solidFill>
                  <a:schemeClr val="tx1"/>
                </a:solidFill>
                <a:latin typeface="微软雅黑" panose="020B0503020204020204" pitchFamily="34" charset="-122"/>
                <a:ea typeface="微软雅黑" panose="020B0503020204020204" pitchFamily="34" charset="-122"/>
              </a:defRPr>
            </a:lvl1pPr>
            <a:lvl2pPr>
              <a:lnSpc>
                <a:spcPct val="150000"/>
              </a:lnSpc>
              <a:defRPr>
                <a:solidFill>
                  <a:schemeClr val="tx1"/>
                </a:solidFill>
                <a:latin typeface="微软雅黑" panose="020B0503020204020204" pitchFamily="34" charset="-122"/>
                <a:ea typeface="微软雅黑" panose="020B0503020204020204" pitchFamily="34" charset="-122"/>
              </a:defRPr>
            </a:lvl2pPr>
            <a:lvl3pPr>
              <a:lnSpc>
                <a:spcPct val="150000"/>
              </a:lnSpc>
              <a:defRPr>
                <a:solidFill>
                  <a:schemeClr val="tx1"/>
                </a:solidFill>
                <a:latin typeface="微软雅黑" panose="020B0503020204020204" pitchFamily="34" charset="-122"/>
                <a:ea typeface="微软雅黑" panose="020B0503020204020204" pitchFamily="34" charset="-122"/>
              </a:defRPr>
            </a:lvl3pPr>
            <a:lvl4pPr>
              <a:lnSpc>
                <a:spcPct val="150000"/>
              </a:lnSpc>
              <a:defRPr>
                <a:solidFill>
                  <a:schemeClr val="tx1"/>
                </a:solidFill>
                <a:latin typeface="微软雅黑" panose="020B0503020204020204" pitchFamily="34" charset="-122"/>
                <a:ea typeface="微软雅黑" panose="020B0503020204020204" pitchFamily="34" charset="-122"/>
              </a:defRPr>
            </a:lvl4pPr>
            <a:lvl5pPr>
              <a:lnSpc>
                <a:spcPct val="150000"/>
              </a:lnSpc>
              <a:defRPr>
                <a:solidFill>
                  <a:schemeClr val="tx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1BD92D2-33B2-4952-997C-2AA3D6C1F023}"/>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78D9624B-7DBE-4E2E-9A5E-EFFD11AF2D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BCF59D-863D-4434-93B0-6B80429D17E6}"/>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
        <p:nvSpPr>
          <p:cNvPr id="10" name="内容占位符 2">
            <a:extLst>
              <a:ext uri="{FF2B5EF4-FFF2-40B4-BE49-F238E27FC236}">
                <a16:creationId xmlns:a16="http://schemas.microsoft.com/office/drawing/2014/main" id="{62CAEC88-45F5-44BB-852C-1581BB802D6F}"/>
              </a:ext>
            </a:extLst>
          </p:cNvPr>
          <p:cNvSpPr>
            <a:spLocks noGrp="1"/>
          </p:cNvSpPr>
          <p:nvPr>
            <p:ph idx="13"/>
          </p:nvPr>
        </p:nvSpPr>
        <p:spPr>
          <a:xfrm>
            <a:off x="838200" y="1822450"/>
            <a:ext cx="6517336" cy="4351338"/>
          </a:xfrm>
        </p:spPr>
        <p:txBody>
          <a:bodyPr/>
          <a:lstStyle>
            <a:lvl1pPr>
              <a:lnSpc>
                <a:spcPct val="150000"/>
              </a:lnSpc>
              <a:defRPr>
                <a:solidFill>
                  <a:schemeClr val="tx1"/>
                </a:solidFill>
                <a:latin typeface="微软雅黑" panose="020B0503020204020204" pitchFamily="34" charset="-122"/>
                <a:ea typeface="微软雅黑" panose="020B0503020204020204" pitchFamily="34" charset="-122"/>
              </a:defRPr>
            </a:lvl1pPr>
            <a:lvl2pPr>
              <a:lnSpc>
                <a:spcPct val="150000"/>
              </a:lnSpc>
              <a:defRPr>
                <a:solidFill>
                  <a:schemeClr val="tx1"/>
                </a:solidFill>
                <a:latin typeface="微软雅黑" panose="020B0503020204020204" pitchFamily="34" charset="-122"/>
                <a:ea typeface="微软雅黑" panose="020B0503020204020204" pitchFamily="34" charset="-122"/>
              </a:defRPr>
            </a:lvl2pPr>
            <a:lvl3pPr>
              <a:lnSpc>
                <a:spcPct val="150000"/>
              </a:lnSpc>
              <a:defRPr>
                <a:solidFill>
                  <a:schemeClr val="tx1"/>
                </a:solidFill>
                <a:latin typeface="微软雅黑" panose="020B0503020204020204" pitchFamily="34" charset="-122"/>
                <a:ea typeface="微软雅黑" panose="020B0503020204020204" pitchFamily="34" charset="-122"/>
              </a:defRPr>
            </a:lvl3pPr>
            <a:lvl4pPr>
              <a:lnSpc>
                <a:spcPct val="150000"/>
              </a:lnSpc>
              <a:defRPr>
                <a:solidFill>
                  <a:schemeClr val="tx1"/>
                </a:solidFill>
                <a:latin typeface="微软雅黑" panose="020B0503020204020204" pitchFamily="34" charset="-122"/>
                <a:ea typeface="微软雅黑" panose="020B0503020204020204" pitchFamily="34" charset="-122"/>
              </a:defRPr>
            </a:lvl4pPr>
            <a:lvl5pPr>
              <a:lnSpc>
                <a:spcPct val="150000"/>
              </a:lnSpc>
              <a:defRPr>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7" name="文本占位符 16">
            <a:extLst>
              <a:ext uri="{FF2B5EF4-FFF2-40B4-BE49-F238E27FC236}">
                <a16:creationId xmlns:a16="http://schemas.microsoft.com/office/drawing/2014/main" id="{E3BF523E-6435-49EF-AF39-10EAA263847C}"/>
              </a:ext>
            </a:extLst>
          </p:cNvPr>
          <p:cNvSpPr>
            <a:spLocks noGrp="1"/>
          </p:cNvSpPr>
          <p:nvPr>
            <p:ph type="body" sz="quarter" idx="14" hasCustomPrompt="1"/>
          </p:nvPr>
        </p:nvSpPr>
        <p:spPr>
          <a:xfrm>
            <a:off x="0" y="-1"/>
            <a:ext cx="2088000" cy="1296000"/>
          </a:xfrm>
          <a:ln w="9525">
            <a:noFill/>
          </a:ln>
        </p:spPr>
        <p:txBody>
          <a:bodyPr anchor="ctr" anchorCtr="1">
            <a:noAutofit/>
          </a:bodyPr>
          <a:lstStyle>
            <a:lvl1pPr marL="0" indent="0" algn="ctr">
              <a:buNone/>
              <a:defRPr sz="8800">
                <a:ln w="127000">
                  <a:solidFill>
                    <a:srgbClr val="002060"/>
                  </a:solidFill>
                </a:ln>
                <a:effectLst/>
                <a:latin typeface="Impact" panose="020B0806030902050204" pitchFamily="34" charset="0"/>
              </a:defRPr>
            </a:lvl1pPr>
            <a:lvl2pPr marL="457200" indent="0" algn="ctr">
              <a:buNone/>
              <a:defRPr sz="8000">
                <a:ln w="38100">
                  <a:solidFill>
                    <a:srgbClr val="567FCA"/>
                  </a:solidFill>
                </a:ln>
                <a:effectLst/>
                <a:latin typeface="Impact" panose="020B0806030902050204" pitchFamily="34" charset="0"/>
              </a:defRPr>
            </a:lvl2pPr>
            <a:lvl3pPr marL="914400" indent="0" algn="ctr">
              <a:buNone/>
              <a:defRPr sz="8000">
                <a:ln w="38100">
                  <a:solidFill>
                    <a:srgbClr val="567FCA"/>
                  </a:solidFill>
                </a:ln>
                <a:effectLst/>
                <a:latin typeface="Impact" panose="020B0806030902050204" pitchFamily="34" charset="0"/>
              </a:defRPr>
            </a:lvl3pPr>
            <a:lvl4pPr marL="1371600" indent="0" algn="ctr">
              <a:buNone/>
              <a:defRPr sz="8000">
                <a:ln w="38100">
                  <a:solidFill>
                    <a:srgbClr val="567FCA"/>
                  </a:solidFill>
                </a:ln>
                <a:effectLst/>
                <a:latin typeface="Impact" panose="020B0806030902050204" pitchFamily="34" charset="0"/>
              </a:defRPr>
            </a:lvl4pPr>
            <a:lvl5pPr marL="1828800" indent="0" algn="ctr">
              <a:buNone/>
              <a:defRPr sz="8000">
                <a:ln w="38100">
                  <a:solidFill>
                    <a:srgbClr val="567FCA"/>
                  </a:solidFill>
                </a:ln>
                <a:effectLst/>
                <a:latin typeface="Impact" panose="020B0806030902050204" pitchFamily="34" charset="0"/>
              </a:defRPr>
            </a:lvl5pPr>
          </a:lstStyle>
          <a:p>
            <a:pPr lvl="0"/>
            <a:r>
              <a:rPr lang="en-US" altLang="zh-CN" dirty="0"/>
              <a:t>1</a:t>
            </a:r>
            <a:endParaRPr lang="zh-CN" altLang="en-US" dirty="0"/>
          </a:p>
        </p:txBody>
      </p:sp>
      <p:sp>
        <p:nvSpPr>
          <p:cNvPr id="19" name="文本占位符 16">
            <a:extLst>
              <a:ext uri="{FF2B5EF4-FFF2-40B4-BE49-F238E27FC236}">
                <a16:creationId xmlns:a16="http://schemas.microsoft.com/office/drawing/2014/main" id="{FFF56273-E88D-4C48-BCB7-0172677110CE}"/>
              </a:ext>
            </a:extLst>
          </p:cNvPr>
          <p:cNvSpPr>
            <a:spLocks noGrp="1"/>
          </p:cNvSpPr>
          <p:nvPr>
            <p:ph type="body" sz="quarter" idx="15" hasCustomPrompt="1"/>
          </p:nvPr>
        </p:nvSpPr>
        <p:spPr>
          <a:xfrm>
            <a:off x="0" y="5549520"/>
            <a:ext cx="2088000" cy="1296000"/>
          </a:xfrm>
        </p:spPr>
        <p:txBody>
          <a:bodyPr anchor="ctr" anchorCtr="1">
            <a:noAutofit/>
          </a:bodyPr>
          <a:lstStyle>
            <a:lvl1pPr marL="0" indent="0" algn="ctr">
              <a:buNone/>
              <a:defRPr sz="8800">
                <a:solidFill>
                  <a:schemeClr val="bg1"/>
                </a:solidFill>
                <a:effectLst/>
                <a:latin typeface="Impact" panose="020B0806030902050204" pitchFamily="34" charset="0"/>
              </a:defRPr>
            </a:lvl1pPr>
            <a:lvl2pPr marL="457200" indent="0" algn="ctr">
              <a:buNone/>
              <a:defRPr sz="8000">
                <a:effectLst/>
                <a:latin typeface="Impact" panose="020B0806030902050204" pitchFamily="34" charset="0"/>
              </a:defRPr>
            </a:lvl2pPr>
            <a:lvl3pPr marL="914400" indent="0" algn="ctr">
              <a:buNone/>
              <a:defRPr sz="8000">
                <a:effectLst/>
                <a:latin typeface="Impact" panose="020B0806030902050204" pitchFamily="34" charset="0"/>
              </a:defRPr>
            </a:lvl3pPr>
            <a:lvl4pPr marL="1371600" indent="0" algn="ctr">
              <a:buNone/>
              <a:defRPr sz="8000">
                <a:effectLst/>
                <a:latin typeface="Impact" panose="020B0806030902050204" pitchFamily="34" charset="0"/>
              </a:defRPr>
            </a:lvl4pPr>
            <a:lvl5pPr marL="1828800" indent="0" algn="ctr">
              <a:buNone/>
              <a:defRPr sz="8000">
                <a:effectLst/>
                <a:latin typeface="Impact" panose="020B0806030902050204" pitchFamily="34" charset="0"/>
              </a:defRPr>
            </a:lvl5pPr>
          </a:lstStyle>
          <a:p>
            <a:pPr lvl="0"/>
            <a:r>
              <a:rPr lang="en-US" altLang="zh-CN" dirty="0"/>
              <a:t>1</a:t>
            </a:r>
            <a:endParaRPr lang="zh-CN" altLang="en-US" dirty="0"/>
          </a:p>
        </p:txBody>
      </p:sp>
    </p:spTree>
    <p:extLst>
      <p:ext uri="{BB962C8B-B14F-4D97-AF65-F5344CB8AC3E}">
        <p14:creationId xmlns:p14="http://schemas.microsoft.com/office/powerpoint/2010/main" val="11619602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3F97100-ED3B-4C92-B897-3593A9F6AA39}"/>
              </a:ext>
            </a:extLst>
          </p:cNvPr>
          <p:cNvSpPr/>
          <p:nvPr userDrawn="1"/>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a:extLst>
              <a:ext uri="{FF2B5EF4-FFF2-40B4-BE49-F238E27FC236}">
                <a16:creationId xmlns:a16="http://schemas.microsoft.com/office/drawing/2014/main" id="{974986DC-8DAB-4DC5-8006-C39E9F1D9551}"/>
              </a:ext>
            </a:extLst>
          </p:cNvPr>
          <p:cNvSpPr/>
          <p:nvPr userDrawn="1"/>
        </p:nvSpPr>
        <p:spPr>
          <a:xfrm>
            <a:off x="2097736" y="385200"/>
            <a:ext cx="5257800" cy="767095"/>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a:extLst>
              <a:ext uri="{FF2B5EF4-FFF2-40B4-BE49-F238E27FC236}">
                <a16:creationId xmlns:a16="http://schemas.microsoft.com/office/drawing/2014/main" id="{892426B8-8A74-41B2-8FA7-8D750A438E8D}"/>
              </a:ext>
            </a:extLst>
          </p:cNvPr>
          <p:cNvSpPr/>
          <p:nvPr userDrawn="1"/>
        </p:nvSpPr>
        <p:spPr>
          <a:xfrm>
            <a:off x="152399" y="385200"/>
            <a:ext cx="1800000" cy="767095"/>
          </a:xfrm>
          <a:prstGeom prst="rect">
            <a:avLst/>
          </a:prstGeom>
          <a:solidFill>
            <a:srgbClr val="00206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sp3d>
              <a:bevelT w="0"/>
            </a:sp3d>
          </a:bodyPr>
          <a:lstStyle/>
          <a:p>
            <a:pPr algn="ctr"/>
            <a:endParaRPr lang="zh-CN" altLang="en-US">
              <a:solidFill>
                <a:schemeClr val="tx1"/>
              </a:solidFill>
            </a:endParaRPr>
          </a:p>
        </p:txBody>
      </p:sp>
      <p:sp>
        <p:nvSpPr>
          <p:cNvPr id="2" name="标题 1">
            <a:extLst>
              <a:ext uri="{FF2B5EF4-FFF2-40B4-BE49-F238E27FC236}">
                <a16:creationId xmlns:a16="http://schemas.microsoft.com/office/drawing/2014/main" id="{6F145785-0943-4807-B68A-E038720AF666}"/>
              </a:ext>
            </a:extLst>
          </p:cNvPr>
          <p:cNvSpPr>
            <a:spLocks noGrp="1"/>
          </p:cNvSpPr>
          <p:nvPr>
            <p:ph type="title" hasCustomPrompt="1"/>
          </p:nvPr>
        </p:nvSpPr>
        <p:spPr>
          <a:xfrm>
            <a:off x="2097736" y="385200"/>
            <a:ext cx="3998265" cy="767095"/>
          </a:xfrm>
        </p:spPr>
        <p:txBody>
          <a:bodyPr>
            <a:normAutofit/>
          </a:bodyPr>
          <a:lstStyle>
            <a:lvl1pPr algn="l">
              <a:defRPr sz="4000">
                <a:effectLst/>
                <a:latin typeface="微软雅黑" panose="020B0503020204020204" pitchFamily="34" charset="-122"/>
                <a:ea typeface="微软雅黑" panose="020B0503020204020204" pitchFamily="34" charset="-122"/>
              </a:defRPr>
            </a:lvl1pPr>
          </a:lstStyle>
          <a:p>
            <a:r>
              <a:rPr lang="zh-CN" altLang="en-US" dirty="0"/>
              <a:t>单击编辑</a:t>
            </a:r>
          </a:p>
        </p:txBody>
      </p:sp>
      <p:sp>
        <p:nvSpPr>
          <p:cNvPr id="3" name="内容占位符 2">
            <a:extLst>
              <a:ext uri="{FF2B5EF4-FFF2-40B4-BE49-F238E27FC236}">
                <a16:creationId xmlns:a16="http://schemas.microsoft.com/office/drawing/2014/main" id="{1B597203-CE8C-4DC9-B780-4CF9E874337E}"/>
              </a:ext>
            </a:extLst>
          </p:cNvPr>
          <p:cNvSpPr>
            <a:spLocks noGrp="1"/>
          </p:cNvSpPr>
          <p:nvPr>
            <p:ph idx="1"/>
          </p:nvPr>
        </p:nvSpPr>
        <p:spPr>
          <a:xfrm>
            <a:off x="7608115" y="1825625"/>
            <a:ext cx="3745685" cy="4351338"/>
          </a:xfrm>
        </p:spPr>
        <p:txBody>
          <a:bodyPr/>
          <a:lstStyle>
            <a:lvl1pPr>
              <a:lnSpc>
                <a:spcPct val="150000"/>
              </a:lnSpc>
              <a:defRPr>
                <a:solidFill>
                  <a:schemeClr val="tx1"/>
                </a:solidFill>
                <a:latin typeface="微软雅黑" panose="020B0503020204020204" pitchFamily="34" charset="-122"/>
                <a:ea typeface="微软雅黑" panose="020B0503020204020204" pitchFamily="34" charset="-122"/>
              </a:defRPr>
            </a:lvl1pPr>
            <a:lvl2pPr>
              <a:lnSpc>
                <a:spcPct val="150000"/>
              </a:lnSpc>
              <a:defRPr>
                <a:solidFill>
                  <a:schemeClr val="tx1"/>
                </a:solidFill>
                <a:latin typeface="微软雅黑" panose="020B0503020204020204" pitchFamily="34" charset="-122"/>
                <a:ea typeface="微软雅黑" panose="020B0503020204020204" pitchFamily="34" charset="-122"/>
              </a:defRPr>
            </a:lvl2pPr>
            <a:lvl3pPr>
              <a:lnSpc>
                <a:spcPct val="150000"/>
              </a:lnSpc>
              <a:defRPr>
                <a:solidFill>
                  <a:schemeClr val="tx1"/>
                </a:solidFill>
                <a:latin typeface="微软雅黑" panose="020B0503020204020204" pitchFamily="34" charset="-122"/>
                <a:ea typeface="微软雅黑" panose="020B0503020204020204" pitchFamily="34" charset="-122"/>
              </a:defRPr>
            </a:lvl3pPr>
            <a:lvl4pPr>
              <a:lnSpc>
                <a:spcPct val="150000"/>
              </a:lnSpc>
              <a:defRPr>
                <a:solidFill>
                  <a:schemeClr val="tx1"/>
                </a:solidFill>
                <a:latin typeface="微软雅黑" panose="020B0503020204020204" pitchFamily="34" charset="-122"/>
                <a:ea typeface="微软雅黑" panose="020B0503020204020204" pitchFamily="34" charset="-122"/>
              </a:defRPr>
            </a:lvl4pPr>
            <a:lvl5pPr>
              <a:lnSpc>
                <a:spcPct val="150000"/>
              </a:lnSpc>
              <a:defRPr>
                <a:solidFill>
                  <a:schemeClr val="tx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1BD92D2-33B2-4952-997C-2AA3D6C1F023}"/>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78D9624B-7DBE-4E2E-9A5E-EFFD11AF2D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BCF59D-863D-4434-93B0-6B80429D17E6}"/>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
        <p:nvSpPr>
          <p:cNvPr id="10" name="内容占位符 2">
            <a:extLst>
              <a:ext uri="{FF2B5EF4-FFF2-40B4-BE49-F238E27FC236}">
                <a16:creationId xmlns:a16="http://schemas.microsoft.com/office/drawing/2014/main" id="{62CAEC88-45F5-44BB-852C-1581BB802D6F}"/>
              </a:ext>
            </a:extLst>
          </p:cNvPr>
          <p:cNvSpPr>
            <a:spLocks noGrp="1"/>
          </p:cNvSpPr>
          <p:nvPr>
            <p:ph idx="13"/>
          </p:nvPr>
        </p:nvSpPr>
        <p:spPr>
          <a:xfrm>
            <a:off x="2803020" y="1822450"/>
            <a:ext cx="4552516" cy="4351338"/>
          </a:xfrm>
        </p:spPr>
        <p:txBody>
          <a:bodyPr/>
          <a:lstStyle>
            <a:lvl1pPr>
              <a:lnSpc>
                <a:spcPct val="150000"/>
              </a:lnSpc>
              <a:defRPr>
                <a:solidFill>
                  <a:schemeClr val="tx1"/>
                </a:solidFill>
                <a:latin typeface="微软雅黑" panose="020B0503020204020204" pitchFamily="34" charset="-122"/>
                <a:ea typeface="微软雅黑" panose="020B0503020204020204" pitchFamily="34" charset="-122"/>
              </a:defRPr>
            </a:lvl1pPr>
            <a:lvl2pPr>
              <a:lnSpc>
                <a:spcPct val="150000"/>
              </a:lnSpc>
              <a:defRPr>
                <a:solidFill>
                  <a:schemeClr val="tx1"/>
                </a:solidFill>
                <a:latin typeface="微软雅黑" panose="020B0503020204020204" pitchFamily="34" charset="-122"/>
                <a:ea typeface="微软雅黑" panose="020B0503020204020204" pitchFamily="34" charset="-122"/>
              </a:defRPr>
            </a:lvl2pPr>
            <a:lvl3pPr>
              <a:lnSpc>
                <a:spcPct val="150000"/>
              </a:lnSpc>
              <a:defRPr>
                <a:solidFill>
                  <a:schemeClr val="tx1"/>
                </a:solidFill>
                <a:latin typeface="微软雅黑" panose="020B0503020204020204" pitchFamily="34" charset="-122"/>
                <a:ea typeface="微软雅黑" panose="020B0503020204020204" pitchFamily="34" charset="-122"/>
              </a:defRPr>
            </a:lvl3pPr>
            <a:lvl4pPr>
              <a:lnSpc>
                <a:spcPct val="150000"/>
              </a:lnSpc>
              <a:defRPr>
                <a:solidFill>
                  <a:schemeClr val="tx1"/>
                </a:solidFill>
                <a:latin typeface="微软雅黑" panose="020B0503020204020204" pitchFamily="34" charset="-122"/>
                <a:ea typeface="微软雅黑" panose="020B0503020204020204" pitchFamily="34" charset="-122"/>
              </a:defRPr>
            </a:lvl4pPr>
            <a:lvl5pPr>
              <a:lnSpc>
                <a:spcPct val="150000"/>
              </a:lnSpc>
              <a:defRPr>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7" name="文本占位符 16">
            <a:extLst>
              <a:ext uri="{FF2B5EF4-FFF2-40B4-BE49-F238E27FC236}">
                <a16:creationId xmlns:a16="http://schemas.microsoft.com/office/drawing/2014/main" id="{E3BF523E-6435-49EF-AF39-10EAA263847C}"/>
              </a:ext>
            </a:extLst>
          </p:cNvPr>
          <p:cNvSpPr>
            <a:spLocks noGrp="1"/>
          </p:cNvSpPr>
          <p:nvPr>
            <p:ph type="body" sz="quarter" idx="14" hasCustomPrompt="1"/>
          </p:nvPr>
        </p:nvSpPr>
        <p:spPr>
          <a:xfrm>
            <a:off x="0" y="0"/>
            <a:ext cx="2088000" cy="1296000"/>
          </a:xfrm>
          <a:ln w="9525">
            <a:noFill/>
          </a:ln>
        </p:spPr>
        <p:txBody>
          <a:bodyPr anchor="ctr" anchorCtr="1">
            <a:noAutofit/>
          </a:bodyPr>
          <a:lstStyle>
            <a:lvl1pPr marL="0" indent="0" algn="ctr">
              <a:buNone/>
              <a:defRPr sz="8800">
                <a:ln w="127000">
                  <a:solidFill>
                    <a:srgbClr val="002060"/>
                  </a:solidFill>
                </a:ln>
                <a:effectLst/>
                <a:latin typeface="Impact" panose="020B0806030902050204" pitchFamily="34" charset="0"/>
              </a:defRPr>
            </a:lvl1pPr>
            <a:lvl2pPr marL="457200" indent="0" algn="ctr">
              <a:buNone/>
              <a:defRPr sz="8000">
                <a:ln w="38100">
                  <a:solidFill>
                    <a:srgbClr val="567FCA"/>
                  </a:solidFill>
                </a:ln>
                <a:effectLst/>
                <a:latin typeface="Impact" panose="020B0806030902050204" pitchFamily="34" charset="0"/>
              </a:defRPr>
            </a:lvl2pPr>
            <a:lvl3pPr marL="914400" indent="0" algn="ctr">
              <a:buNone/>
              <a:defRPr sz="8000">
                <a:ln w="38100">
                  <a:solidFill>
                    <a:srgbClr val="567FCA"/>
                  </a:solidFill>
                </a:ln>
                <a:effectLst/>
                <a:latin typeface="Impact" panose="020B0806030902050204" pitchFamily="34" charset="0"/>
              </a:defRPr>
            </a:lvl3pPr>
            <a:lvl4pPr marL="1371600" indent="0" algn="ctr">
              <a:buNone/>
              <a:defRPr sz="8000">
                <a:ln w="38100">
                  <a:solidFill>
                    <a:srgbClr val="567FCA"/>
                  </a:solidFill>
                </a:ln>
                <a:effectLst/>
                <a:latin typeface="Impact" panose="020B0806030902050204" pitchFamily="34" charset="0"/>
              </a:defRPr>
            </a:lvl4pPr>
            <a:lvl5pPr marL="1828800" indent="0" algn="ctr">
              <a:buNone/>
              <a:defRPr sz="8000">
                <a:ln w="38100">
                  <a:solidFill>
                    <a:srgbClr val="567FCA"/>
                  </a:solidFill>
                </a:ln>
                <a:effectLst/>
                <a:latin typeface="Impact" panose="020B0806030902050204" pitchFamily="34" charset="0"/>
              </a:defRPr>
            </a:lvl5pPr>
          </a:lstStyle>
          <a:p>
            <a:pPr lvl="0"/>
            <a:r>
              <a:rPr lang="en-US" altLang="zh-CN" dirty="0"/>
              <a:t>1</a:t>
            </a:r>
            <a:endParaRPr lang="zh-CN" altLang="en-US" dirty="0"/>
          </a:p>
        </p:txBody>
      </p:sp>
      <p:sp>
        <p:nvSpPr>
          <p:cNvPr id="19" name="文本占位符 16">
            <a:extLst>
              <a:ext uri="{FF2B5EF4-FFF2-40B4-BE49-F238E27FC236}">
                <a16:creationId xmlns:a16="http://schemas.microsoft.com/office/drawing/2014/main" id="{FFF56273-E88D-4C48-BCB7-0172677110CE}"/>
              </a:ext>
            </a:extLst>
          </p:cNvPr>
          <p:cNvSpPr>
            <a:spLocks noGrp="1"/>
          </p:cNvSpPr>
          <p:nvPr>
            <p:ph type="body" sz="quarter" idx="15" hasCustomPrompt="1"/>
          </p:nvPr>
        </p:nvSpPr>
        <p:spPr>
          <a:xfrm>
            <a:off x="33058" y="5363540"/>
            <a:ext cx="2088000" cy="1296000"/>
          </a:xfrm>
        </p:spPr>
        <p:txBody>
          <a:bodyPr anchor="ctr" anchorCtr="1">
            <a:noAutofit/>
          </a:bodyPr>
          <a:lstStyle>
            <a:lvl1pPr marL="0" indent="0" algn="ctr">
              <a:buNone/>
              <a:defRPr sz="8800">
                <a:solidFill>
                  <a:schemeClr val="bg1"/>
                </a:solidFill>
                <a:effectLst/>
                <a:latin typeface="Impact" panose="020B0806030902050204" pitchFamily="34" charset="0"/>
              </a:defRPr>
            </a:lvl1pPr>
            <a:lvl2pPr marL="457200" indent="0" algn="ctr">
              <a:buNone/>
              <a:defRPr sz="8000">
                <a:effectLst/>
                <a:latin typeface="Impact" panose="020B0806030902050204" pitchFamily="34" charset="0"/>
              </a:defRPr>
            </a:lvl2pPr>
            <a:lvl3pPr marL="914400" indent="0" algn="ctr">
              <a:buNone/>
              <a:defRPr sz="8000">
                <a:effectLst/>
                <a:latin typeface="Impact" panose="020B0806030902050204" pitchFamily="34" charset="0"/>
              </a:defRPr>
            </a:lvl3pPr>
            <a:lvl4pPr marL="1371600" indent="0" algn="ctr">
              <a:buNone/>
              <a:defRPr sz="8000">
                <a:effectLst/>
                <a:latin typeface="Impact" panose="020B0806030902050204" pitchFamily="34" charset="0"/>
              </a:defRPr>
            </a:lvl4pPr>
            <a:lvl5pPr marL="1828800" indent="0" algn="ctr">
              <a:buNone/>
              <a:defRPr sz="8000">
                <a:effectLst/>
                <a:latin typeface="Impact" panose="020B0806030902050204" pitchFamily="34" charset="0"/>
              </a:defRPr>
            </a:lvl5pPr>
          </a:lstStyle>
          <a:p>
            <a:pPr lvl="0"/>
            <a:r>
              <a:rPr lang="en-US" altLang="zh-CN" dirty="0"/>
              <a:t>1</a:t>
            </a:r>
            <a:endParaRPr lang="zh-CN" altLang="en-US" dirty="0"/>
          </a:p>
        </p:txBody>
      </p:sp>
      <p:sp>
        <p:nvSpPr>
          <p:cNvPr id="12" name="文本占位符 11">
            <a:extLst>
              <a:ext uri="{FF2B5EF4-FFF2-40B4-BE49-F238E27FC236}">
                <a16:creationId xmlns:a16="http://schemas.microsoft.com/office/drawing/2014/main" id="{A0A0BA88-79A8-456E-9C43-3D17072A96B9}"/>
              </a:ext>
            </a:extLst>
          </p:cNvPr>
          <p:cNvSpPr>
            <a:spLocks noGrp="1"/>
          </p:cNvSpPr>
          <p:nvPr>
            <p:ph type="body" sz="quarter" idx="16" hasCustomPrompt="1"/>
          </p:nvPr>
        </p:nvSpPr>
        <p:spPr>
          <a:xfrm>
            <a:off x="152398" y="2880000"/>
            <a:ext cx="1800000" cy="540000"/>
          </a:xfrm>
        </p:spPr>
        <p:txBody>
          <a:bodyPr anchor="ctr" anchorCtr="1">
            <a:normAutofit/>
          </a:bodyPr>
          <a:lstStyle>
            <a:lvl1pPr marL="0" indent="0">
              <a:buNone/>
              <a:defRPr sz="1800">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18" name="文本占位符 11">
            <a:extLst>
              <a:ext uri="{FF2B5EF4-FFF2-40B4-BE49-F238E27FC236}">
                <a16:creationId xmlns:a16="http://schemas.microsoft.com/office/drawing/2014/main" id="{86D47889-0B83-48E6-8B55-464491EB0421}"/>
              </a:ext>
            </a:extLst>
          </p:cNvPr>
          <p:cNvSpPr>
            <a:spLocks noGrp="1"/>
          </p:cNvSpPr>
          <p:nvPr>
            <p:ph type="body" sz="quarter" idx="17" hasCustomPrompt="1"/>
          </p:nvPr>
        </p:nvSpPr>
        <p:spPr>
          <a:xfrm>
            <a:off x="151200" y="3600000"/>
            <a:ext cx="1800000" cy="540000"/>
          </a:xfrm>
        </p:spPr>
        <p:txBody>
          <a:bodyPr anchor="ctr" anchorCtr="1">
            <a:normAutofit/>
          </a:bodyPr>
          <a:lstStyle>
            <a:lvl1pPr marL="0" indent="0">
              <a:buNone/>
              <a:defRPr sz="1800">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14" name="直角三角形 13">
            <a:extLst>
              <a:ext uri="{FF2B5EF4-FFF2-40B4-BE49-F238E27FC236}">
                <a16:creationId xmlns:a16="http://schemas.microsoft.com/office/drawing/2014/main" id="{98356476-FD7A-41CA-B9F8-6C46F537628D}"/>
              </a:ext>
            </a:extLst>
          </p:cNvPr>
          <p:cNvSpPr/>
          <p:nvPr userDrawn="1"/>
        </p:nvSpPr>
        <p:spPr>
          <a:xfrm flipH="1" flipV="1">
            <a:off x="0" y="2700000"/>
            <a:ext cx="151200" cy="180000"/>
          </a:xfrm>
          <a:prstGeom prst="rtTriangl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CE388C9-E5DC-4220-9674-3BCC8416B3E5}"/>
              </a:ext>
            </a:extLst>
          </p:cNvPr>
          <p:cNvSpPr/>
          <p:nvPr userDrawn="1"/>
        </p:nvSpPr>
        <p:spPr>
          <a:xfrm>
            <a:off x="-1201" y="2160000"/>
            <a:ext cx="2133600" cy="540000"/>
          </a:xfrm>
          <a:prstGeom prst="rect">
            <a:avLst/>
          </a:prstGeom>
          <a:solidFill>
            <a:srgbClr val="8FAADC"/>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11">
            <a:extLst>
              <a:ext uri="{FF2B5EF4-FFF2-40B4-BE49-F238E27FC236}">
                <a16:creationId xmlns:a16="http://schemas.microsoft.com/office/drawing/2014/main" id="{C8D7030A-FFCF-48A5-927F-764705A28D9A}"/>
              </a:ext>
            </a:extLst>
          </p:cNvPr>
          <p:cNvSpPr>
            <a:spLocks noGrp="1"/>
          </p:cNvSpPr>
          <p:nvPr>
            <p:ph type="body" sz="quarter" idx="18" hasCustomPrompt="1"/>
          </p:nvPr>
        </p:nvSpPr>
        <p:spPr>
          <a:xfrm>
            <a:off x="541202" y="2160000"/>
            <a:ext cx="1409998" cy="540000"/>
          </a:xfrm>
        </p:spPr>
        <p:txBody>
          <a:bodyPr anchor="ctr" anchorCtr="1">
            <a:normAutofit/>
          </a:bodyPr>
          <a:lstStyle>
            <a:lvl1pPr marL="0" indent="0">
              <a:buNone/>
              <a:defRPr sz="1800">
                <a:solidFill>
                  <a:schemeClr val="tx1"/>
                </a:solidFill>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23" name="文本占位符 11">
            <a:extLst>
              <a:ext uri="{FF2B5EF4-FFF2-40B4-BE49-F238E27FC236}">
                <a16:creationId xmlns:a16="http://schemas.microsoft.com/office/drawing/2014/main" id="{ED87F15A-B36A-4D15-B16C-9D2F36218879}"/>
              </a:ext>
            </a:extLst>
          </p:cNvPr>
          <p:cNvSpPr>
            <a:spLocks noGrp="1"/>
          </p:cNvSpPr>
          <p:nvPr>
            <p:ph type="body" sz="quarter" idx="19" hasCustomPrompt="1"/>
          </p:nvPr>
        </p:nvSpPr>
        <p:spPr>
          <a:xfrm>
            <a:off x="151200" y="4320000"/>
            <a:ext cx="1800000" cy="540000"/>
          </a:xfrm>
        </p:spPr>
        <p:txBody>
          <a:bodyPr anchor="ctr" anchorCtr="1">
            <a:normAutofit/>
          </a:bodyPr>
          <a:lstStyle>
            <a:lvl1pPr marL="0" indent="0">
              <a:buNone/>
              <a:defRPr sz="1800">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26" name="文本占位符 25">
            <a:extLst>
              <a:ext uri="{FF2B5EF4-FFF2-40B4-BE49-F238E27FC236}">
                <a16:creationId xmlns:a16="http://schemas.microsoft.com/office/drawing/2014/main" id="{26A0DD4D-046E-4102-8F93-F5D4CF5D2917}"/>
              </a:ext>
            </a:extLst>
          </p:cNvPr>
          <p:cNvSpPr>
            <a:spLocks noGrp="1"/>
          </p:cNvSpPr>
          <p:nvPr>
            <p:ph type="body" sz="quarter" idx="20" hasCustomPrompt="1"/>
          </p:nvPr>
        </p:nvSpPr>
        <p:spPr>
          <a:xfrm>
            <a:off x="90000" y="2250000"/>
            <a:ext cx="450000" cy="360000"/>
          </a:xfrm>
          <a:ln>
            <a:noFill/>
          </a:ln>
        </p:spPr>
        <p:txBody>
          <a:bodyPr anchor="ctr" anchorCtr="1">
            <a:noAutofit/>
          </a:bodyPr>
          <a:lstStyle>
            <a:lvl1pPr marL="0" indent="0">
              <a:buNone/>
              <a:defRPr sz="2000">
                <a:solidFill>
                  <a:schemeClr val="tx1"/>
                </a:solidFill>
                <a:latin typeface="Impact" panose="020B0806030902050204" pitchFamily="34" charset="0"/>
              </a:defRPr>
            </a:lvl1pPr>
          </a:lstStyle>
          <a:p>
            <a:pPr lvl="0"/>
            <a:r>
              <a:rPr lang="en-US" altLang="zh-CN" dirty="0"/>
              <a:t>1</a:t>
            </a:r>
            <a:endParaRPr lang="zh-CN" altLang="en-US" dirty="0"/>
          </a:p>
        </p:txBody>
      </p:sp>
    </p:spTree>
    <p:extLst>
      <p:ext uri="{BB962C8B-B14F-4D97-AF65-F5344CB8AC3E}">
        <p14:creationId xmlns:p14="http://schemas.microsoft.com/office/powerpoint/2010/main" val="2670933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09C45B-1A9B-4F63-A838-FE002CB43754}"/>
              </a:ext>
            </a:extLst>
          </p:cNvPr>
          <p:cNvSpPr>
            <a:spLocks noGrp="1"/>
          </p:cNvSpPr>
          <p:nvPr>
            <p:ph type="ctrTitle"/>
          </p:nvPr>
        </p:nvSpPr>
        <p:spPr>
          <a:xfrm>
            <a:off x="1911144" y="1803047"/>
            <a:ext cx="8369711" cy="1102032"/>
          </a:xfrm>
          <a:noFill/>
        </p:spPr>
        <p:txBody>
          <a:bodyPr anchor="b">
            <a:noAutofit/>
          </a:bodyPr>
          <a:lstStyle>
            <a:lvl1pPr algn="ctr">
              <a:defRPr sz="4800">
                <a:solidFill>
                  <a:schemeClr val="tx1"/>
                </a:solidFill>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D52A6262-DC5C-4A62-A630-03FBEDA611AF}"/>
              </a:ext>
            </a:extLst>
          </p:cNvPr>
          <p:cNvSpPr>
            <a:spLocks noGrp="1"/>
          </p:cNvSpPr>
          <p:nvPr>
            <p:ph type="subTitle" idx="1"/>
          </p:nvPr>
        </p:nvSpPr>
        <p:spPr>
          <a:xfrm>
            <a:off x="3047999" y="3429000"/>
            <a:ext cx="6096000" cy="1655762"/>
          </a:xfrm>
          <a:noFill/>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2D57BAB-D6BB-49A4-8AE8-C0A2A3ED0AEC}"/>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B6B790B8-08AC-4FF9-9919-5A6C223A63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A6A98FF-662F-4AB4-8D3D-0AFBFB5D2E2B}"/>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4114763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3F97100-ED3B-4C92-B897-3593A9F6AA39}"/>
              </a:ext>
            </a:extLst>
          </p:cNvPr>
          <p:cNvSpPr/>
          <p:nvPr userDrawn="1"/>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5CE388C9-E5DC-4220-9674-3BCC8416B3E5}"/>
              </a:ext>
            </a:extLst>
          </p:cNvPr>
          <p:cNvSpPr/>
          <p:nvPr userDrawn="1"/>
        </p:nvSpPr>
        <p:spPr>
          <a:xfrm>
            <a:off x="-1201" y="2880000"/>
            <a:ext cx="2133600" cy="540000"/>
          </a:xfrm>
          <a:prstGeom prst="rect">
            <a:avLst/>
          </a:prstGeom>
          <a:solidFill>
            <a:srgbClr val="8FAADC"/>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a:extLst>
              <a:ext uri="{FF2B5EF4-FFF2-40B4-BE49-F238E27FC236}">
                <a16:creationId xmlns:a16="http://schemas.microsoft.com/office/drawing/2014/main" id="{974986DC-8DAB-4DC5-8006-C39E9F1D9551}"/>
              </a:ext>
            </a:extLst>
          </p:cNvPr>
          <p:cNvSpPr/>
          <p:nvPr userDrawn="1"/>
        </p:nvSpPr>
        <p:spPr>
          <a:xfrm>
            <a:off x="2097736" y="385200"/>
            <a:ext cx="5257800" cy="767095"/>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a:extLst>
              <a:ext uri="{FF2B5EF4-FFF2-40B4-BE49-F238E27FC236}">
                <a16:creationId xmlns:a16="http://schemas.microsoft.com/office/drawing/2014/main" id="{892426B8-8A74-41B2-8FA7-8D750A438E8D}"/>
              </a:ext>
            </a:extLst>
          </p:cNvPr>
          <p:cNvSpPr/>
          <p:nvPr userDrawn="1"/>
        </p:nvSpPr>
        <p:spPr>
          <a:xfrm>
            <a:off x="152399" y="385200"/>
            <a:ext cx="1800000" cy="767095"/>
          </a:xfrm>
          <a:prstGeom prst="rect">
            <a:avLst/>
          </a:prstGeom>
          <a:solidFill>
            <a:srgbClr val="00206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sp3d>
              <a:bevelT w="0"/>
            </a:sp3d>
          </a:bodyPr>
          <a:lstStyle/>
          <a:p>
            <a:pPr algn="ctr"/>
            <a:endParaRPr lang="zh-CN" altLang="en-US">
              <a:solidFill>
                <a:schemeClr val="tx1"/>
              </a:solidFill>
            </a:endParaRPr>
          </a:p>
        </p:txBody>
      </p:sp>
      <p:sp>
        <p:nvSpPr>
          <p:cNvPr id="2" name="标题 1">
            <a:extLst>
              <a:ext uri="{FF2B5EF4-FFF2-40B4-BE49-F238E27FC236}">
                <a16:creationId xmlns:a16="http://schemas.microsoft.com/office/drawing/2014/main" id="{6F145785-0943-4807-B68A-E038720AF666}"/>
              </a:ext>
            </a:extLst>
          </p:cNvPr>
          <p:cNvSpPr>
            <a:spLocks noGrp="1"/>
          </p:cNvSpPr>
          <p:nvPr>
            <p:ph type="title" hasCustomPrompt="1"/>
          </p:nvPr>
        </p:nvSpPr>
        <p:spPr>
          <a:xfrm>
            <a:off x="2097736" y="385200"/>
            <a:ext cx="3998265" cy="767095"/>
          </a:xfrm>
        </p:spPr>
        <p:txBody>
          <a:bodyPr>
            <a:normAutofit/>
          </a:bodyPr>
          <a:lstStyle>
            <a:lvl1pPr algn="l">
              <a:defRPr sz="4000">
                <a:effectLst/>
                <a:latin typeface="微软雅黑" panose="020B0503020204020204" pitchFamily="34" charset="-122"/>
                <a:ea typeface="微软雅黑" panose="020B0503020204020204" pitchFamily="34" charset="-122"/>
              </a:defRPr>
            </a:lvl1pPr>
          </a:lstStyle>
          <a:p>
            <a:r>
              <a:rPr lang="zh-CN" altLang="en-US" dirty="0"/>
              <a:t>单击编辑</a:t>
            </a:r>
          </a:p>
        </p:txBody>
      </p:sp>
      <p:sp>
        <p:nvSpPr>
          <p:cNvPr id="3" name="内容占位符 2">
            <a:extLst>
              <a:ext uri="{FF2B5EF4-FFF2-40B4-BE49-F238E27FC236}">
                <a16:creationId xmlns:a16="http://schemas.microsoft.com/office/drawing/2014/main" id="{1B597203-CE8C-4DC9-B780-4CF9E874337E}"/>
              </a:ext>
            </a:extLst>
          </p:cNvPr>
          <p:cNvSpPr>
            <a:spLocks noGrp="1"/>
          </p:cNvSpPr>
          <p:nvPr>
            <p:ph idx="1"/>
          </p:nvPr>
        </p:nvSpPr>
        <p:spPr>
          <a:xfrm>
            <a:off x="7608115" y="1825625"/>
            <a:ext cx="3745685" cy="4351338"/>
          </a:xfrm>
        </p:spPr>
        <p:txBody>
          <a:bodyPr>
            <a:normAutofit/>
          </a:bodyPr>
          <a:lstStyle>
            <a:lvl1pPr>
              <a:lnSpc>
                <a:spcPct val="150000"/>
              </a:lnSpc>
              <a:defRPr sz="1800">
                <a:solidFill>
                  <a:schemeClr val="tx1"/>
                </a:solidFill>
                <a:latin typeface="微软雅黑" panose="020B0503020204020204" pitchFamily="34" charset="-122"/>
                <a:ea typeface="微软雅黑" panose="020B0503020204020204" pitchFamily="34" charset="-122"/>
              </a:defRPr>
            </a:lvl1pPr>
            <a:lvl2pPr>
              <a:lnSpc>
                <a:spcPct val="150000"/>
              </a:lnSpc>
              <a:defRPr sz="1800">
                <a:solidFill>
                  <a:schemeClr val="tx1"/>
                </a:solidFill>
                <a:latin typeface="微软雅黑" panose="020B0503020204020204" pitchFamily="34" charset="-122"/>
                <a:ea typeface="微软雅黑" panose="020B0503020204020204" pitchFamily="34" charset="-122"/>
              </a:defRPr>
            </a:lvl2pPr>
            <a:lvl3pPr>
              <a:lnSpc>
                <a:spcPct val="150000"/>
              </a:lnSpc>
              <a:defRPr sz="1800">
                <a:solidFill>
                  <a:schemeClr val="tx1"/>
                </a:solidFill>
                <a:latin typeface="微软雅黑" panose="020B0503020204020204" pitchFamily="34" charset="-122"/>
                <a:ea typeface="微软雅黑" panose="020B0503020204020204" pitchFamily="34" charset="-122"/>
              </a:defRPr>
            </a:lvl3pPr>
            <a:lvl4pPr>
              <a:lnSpc>
                <a:spcPct val="150000"/>
              </a:lnSpc>
              <a:defRPr sz="1800">
                <a:solidFill>
                  <a:schemeClr val="tx1"/>
                </a:solidFill>
                <a:latin typeface="微软雅黑" panose="020B0503020204020204" pitchFamily="34" charset="-122"/>
                <a:ea typeface="微软雅黑" panose="020B0503020204020204" pitchFamily="34" charset="-122"/>
              </a:defRPr>
            </a:lvl4pPr>
            <a:lvl5pPr>
              <a:lnSpc>
                <a:spcPct val="150000"/>
              </a:lnSpc>
              <a:defRPr sz="1800">
                <a:solidFill>
                  <a:schemeClr val="tx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1BD92D2-33B2-4952-997C-2AA3D6C1F023}"/>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78D9624B-7DBE-4E2E-9A5E-EFFD11AF2D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BCF59D-863D-4434-93B0-6B80429D17E6}"/>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
        <p:nvSpPr>
          <p:cNvPr id="10" name="内容占位符 2">
            <a:extLst>
              <a:ext uri="{FF2B5EF4-FFF2-40B4-BE49-F238E27FC236}">
                <a16:creationId xmlns:a16="http://schemas.microsoft.com/office/drawing/2014/main" id="{62CAEC88-45F5-44BB-852C-1581BB802D6F}"/>
              </a:ext>
            </a:extLst>
          </p:cNvPr>
          <p:cNvSpPr>
            <a:spLocks noGrp="1"/>
          </p:cNvSpPr>
          <p:nvPr>
            <p:ph idx="13"/>
          </p:nvPr>
        </p:nvSpPr>
        <p:spPr>
          <a:xfrm>
            <a:off x="2803020" y="1822450"/>
            <a:ext cx="4552516" cy="4351338"/>
          </a:xfrm>
        </p:spPr>
        <p:txBody>
          <a:bodyPr>
            <a:normAutofit/>
          </a:bodyPr>
          <a:lstStyle>
            <a:lvl1pPr>
              <a:lnSpc>
                <a:spcPct val="150000"/>
              </a:lnSpc>
              <a:defRPr sz="1800">
                <a:solidFill>
                  <a:schemeClr val="tx1"/>
                </a:solidFill>
                <a:latin typeface="微软雅黑" panose="020B0503020204020204" pitchFamily="34" charset="-122"/>
                <a:ea typeface="微软雅黑" panose="020B0503020204020204" pitchFamily="34" charset="-122"/>
              </a:defRPr>
            </a:lvl1pPr>
            <a:lvl2pPr>
              <a:lnSpc>
                <a:spcPct val="150000"/>
              </a:lnSpc>
              <a:defRPr sz="1800">
                <a:solidFill>
                  <a:schemeClr val="tx1"/>
                </a:solidFill>
                <a:latin typeface="微软雅黑" panose="020B0503020204020204" pitchFamily="34" charset="-122"/>
                <a:ea typeface="微软雅黑" panose="020B0503020204020204" pitchFamily="34" charset="-122"/>
              </a:defRPr>
            </a:lvl2pPr>
            <a:lvl3pPr>
              <a:lnSpc>
                <a:spcPct val="150000"/>
              </a:lnSpc>
              <a:defRPr sz="1800">
                <a:solidFill>
                  <a:schemeClr val="tx1"/>
                </a:solidFill>
                <a:latin typeface="微软雅黑" panose="020B0503020204020204" pitchFamily="34" charset="-122"/>
                <a:ea typeface="微软雅黑" panose="020B0503020204020204" pitchFamily="34" charset="-122"/>
              </a:defRPr>
            </a:lvl3pPr>
            <a:lvl4pPr>
              <a:lnSpc>
                <a:spcPct val="150000"/>
              </a:lnSpc>
              <a:defRPr sz="1800">
                <a:solidFill>
                  <a:schemeClr val="tx1"/>
                </a:solidFill>
                <a:latin typeface="微软雅黑" panose="020B0503020204020204" pitchFamily="34" charset="-122"/>
                <a:ea typeface="微软雅黑" panose="020B0503020204020204" pitchFamily="34" charset="-122"/>
              </a:defRPr>
            </a:lvl4pPr>
            <a:lvl5pPr>
              <a:lnSpc>
                <a:spcPct val="150000"/>
              </a:lnSpc>
              <a:defRPr sz="1800">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7" name="文本占位符 16">
            <a:extLst>
              <a:ext uri="{FF2B5EF4-FFF2-40B4-BE49-F238E27FC236}">
                <a16:creationId xmlns:a16="http://schemas.microsoft.com/office/drawing/2014/main" id="{E3BF523E-6435-49EF-AF39-10EAA263847C}"/>
              </a:ext>
            </a:extLst>
          </p:cNvPr>
          <p:cNvSpPr>
            <a:spLocks noGrp="1"/>
          </p:cNvSpPr>
          <p:nvPr>
            <p:ph type="body" sz="quarter" idx="14" hasCustomPrompt="1"/>
          </p:nvPr>
        </p:nvSpPr>
        <p:spPr>
          <a:xfrm>
            <a:off x="0" y="0"/>
            <a:ext cx="2088000" cy="1296000"/>
          </a:xfrm>
          <a:ln w="9525">
            <a:noFill/>
          </a:ln>
        </p:spPr>
        <p:txBody>
          <a:bodyPr anchor="ctr" anchorCtr="1">
            <a:noAutofit/>
          </a:bodyPr>
          <a:lstStyle>
            <a:lvl1pPr marL="0" indent="0" algn="ctr">
              <a:buNone/>
              <a:defRPr sz="8800">
                <a:ln w="127000">
                  <a:solidFill>
                    <a:srgbClr val="002060"/>
                  </a:solidFill>
                </a:ln>
                <a:effectLst/>
                <a:latin typeface="Impact" panose="020B0806030902050204" pitchFamily="34" charset="0"/>
              </a:defRPr>
            </a:lvl1pPr>
            <a:lvl2pPr marL="457200" indent="0" algn="ctr">
              <a:buNone/>
              <a:defRPr sz="8000">
                <a:ln w="38100">
                  <a:solidFill>
                    <a:srgbClr val="567FCA"/>
                  </a:solidFill>
                </a:ln>
                <a:effectLst/>
                <a:latin typeface="Impact" panose="020B0806030902050204" pitchFamily="34" charset="0"/>
              </a:defRPr>
            </a:lvl2pPr>
            <a:lvl3pPr marL="914400" indent="0" algn="ctr">
              <a:buNone/>
              <a:defRPr sz="8000">
                <a:ln w="38100">
                  <a:solidFill>
                    <a:srgbClr val="567FCA"/>
                  </a:solidFill>
                </a:ln>
                <a:effectLst/>
                <a:latin typeface="Impact" panose="020B0806030902050204" pitchFamily="34" charset="0"/>
              </a:defRPr>
            </a:lvl3pPr>
            <a:lvl4pPr marL="1371600" indent="0" algn="ctr">
              <a:buNone/>
              <a:defRPr sz="8000">
                <a:ln w="38100">
                  <a:solidFill>
                    <a:srgbClr val="567FCA"/>
                  </a:solidFill>
                </a:ln>
                <a:effectLst/>
                <a:latin typeface="Impact" panose="020B0806030902050204" pitchFamily="34" charset="0"/>
              </a:defRPr>
            </a:lvl4pPr>
            <a:lvl5pPr marL="1828800" indent="0" algn="ctr">
              <a:buNone/>
              <a:defRPr sz="8000">
                <a:ln w="38100">
                  <a:solidFill>
                    <a:srgbClr val="567FCA"/>
                  </a:solidFill>
                </a:ln>
                <a:effectLst/>
                <a:latin typeface="Impact" panose="020B0806030902050204" pitchFamily="34" charset="0"/>
              </a:defRPr>
            </a:lvl5pPr>
          </a:lstStyle>
          <a:p>
            <a:pPr lvl="0"/>
            <a:r>
              <a:rPr lang="en-US" altLang="zh-CN" dirty="0"/>
              <a:t>1</a:t>
            </a:r>
            <a:endParaRPr lang="zh-CN" altLang="en-US" dirty="0"/>
          </a:p>
        </p:txBody>
      </p:sp>
      <p:sp>
        <p:nvSpPr>
          <p:cNvPr id="19" name="文本占位符 16">
            <a:extLst>
              <a:ext uri="{FF2B5EF4-FFF2-40B4-BE49-F238E27FC236}">
                <a16:creationId xmlns:a16="http://schemas.microsoft.com/office/drawing/2014/main" id="{FFF56273-E88D-4C48-BCB7-0172677110CE}"/>
              </a:ext>
            </a:extLst>
          </p:cNvPr>
          <p:cNvSpPr>
            <a:spLocks noGrp="1"/>
          </p:cNvSpPr>
          <p:nvPr>
            <p:ph type="body" sz="quarter" idx="15" hasCustomPrompt="1"/>
          </p:nvPr>
        </p:nvSpPr>
        <p:spPr>
          <a:xfrm>
            <a:off x="33058" y="5363540"/>
            <a:ext cx="2088000" cy="1296000"/>
          </a:xfrm>
        </p:spPr>
        <p:txBody>
          <a:bodyPr anchor="ctr" anchorCtr="1">
            <a:noAutofit/>
          </a:bodyPr>
          <a:lstStyle>
            <a:lvl1pPr marL="0" indent="0" algn="ctr">
              <a:buNone/>
              <a:defRPr sz="8800">
                <a:solidFill>
                  <a:schemeClr val="bg1"/>
                </a:solidFill>
                <a:effectLst/>
                <a:latin typeface="Impact" panose="020B0806030902050204" pitchFamily="34" charset="0"/>
              </a:defRPr>
            </a:lvl1pPr>
            <a:lvl2pPr marL="457200" indent="0" algn="ctr">
              <a:buNone/>
              <a:defRPr sz="8000">
                <a:effectLst/>
                <a:latin typeface="Impact" panose="020B0806030902050204" pitchFamily="34" charset="0"/>
              </a:defRPr>
            </a:lvl2pPr>
            <a:lvl3pPr marL="914400" indent="0" algn="ctr">
              <a:buNone/>
              <a:defRPr sz="8000">
                <a:effectLst/>
                <a:latin typeface="Impact" panose="020B0806030902050204" pitchFamily="34" charset="0"/>
              </a:defRPr>
            </a:lvl3pPr>
            <a:lvl4pPr marL="1371600" indent="0" algn="ctr">
              <a:buNone/>
              <a:defRPr sz="8000">
                <a:effectLst/>
                <a:latin typeface="Impact" panose="020B0806030902050204" pitchFamily="34" charset="0"/>
              </a:defRPr>
            </a:lvl4pPr>
            <a:lvl5pPr marL="1828800" indent="0" algn="ctr">
              <a:buNone/>
              <a:defRPr sz="8000">
                <a:effectLst/>
                <a:latin typeface="Impact" panose="020B0806030902050204" pitchFamily="34" charset="0"/>
              </a:defRPr>
            </a:lvl5pPr>
          </a:lstStyle>
          <a:p>
            <a:pPr lvl="0"/>
            <a:r>
              <a:rPr lang="en-US" altLang="zh-CN" dirty="0"/>
              <a:t>1</a:t>
            </a:r>
            <a:endParaRPr lang="zh-CN" altLang="en-US" dirty="0"/>
          </a:p>
        </p:txBody>
      </p:sp>
      <p:sp>
        <p:nvSpPr>
          <p:cNvPr id="12" name="文本占位符 11">
            <a:extLst>
              <a:ext uri="{FF2B5EF4-FFF2-40B4-BE49-F238E27FC236}">
                <a16:creationId xmlns:a16="http://schemas.microsoft.com/office/drawing/2014/main" id="{A0A0BA88-79A8-456E-9C43-3D17072A96B9}"/>
              </a:ext>
            </a:extLst>
          </p:cNvPr>
          <p:cNvSpPr>
            <a:spLocks noGrp="1"/>
          </p:cNvSpPr>
          <p:nvPr>
            <p:ph type="body" sz="quarter" idx="16" hasCustomPrompt="1"/>
          </p:nvPr>
        </p:nvSpPr>
        <p:spPr>
          <a:xfrm>
            <a:off x="540000" y="2880000"/>
            <a:ext cx="1412398" cy="540000"/>
          </a:xfrm>
        </p:spPr>
        <p:txBody>
          <a:bodyPr anchor="ctr" anchorCtr="1">
            <a:normAutofit/>
          </a:bodyPr>
          <a:lstStyle>
            <a:lvl1pPr marL="0" indent="0">
              <a:buNone/>
              <a:defRPr sz="1800">
                <a:solidFill>
                  <a:schemeClr val="tx1"/>
                </a:solidFill>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18" name="文本占位符 11">
            <a:extLst>
              <a:ext uri="{FF2B5EF4-FFF2-40B4-BE49-F238E27FC236}">
                <a16:creationId xmlns:a16="http://schemas.microsoft.com/office/drawing/2014/main" id="{86D47889-0B83-48E6-8B55-464491EB0421}"/>
              </a:ext>
            </a:extLst>
          </p:cNvPr>
          <p:cNvSpPr>
            <a:spLocks noGrp="1"/>
          </p:cNvSpPr>
          <p:nvPr>
            <p:ph type="body" sz="quarter" idx="17" hasCustomPrompt="1"/>
          </p:nvPr>
        </p:nvSpPr>
        <p:spPr>
          <a:xfrm>
            <a:off x="151200" y="3600000"/>
            <a:ext cx="1800000" cy="540000"/>
          </a:xfrm>
        </p:spPr>
        <p:txBody>
          <a:bodyPr anchor="ctr" anchorCtr="1">
            <a:normAutofit/>
          </a:bodyPr>
          <a:lstStyle>
            <a:lvl1pPr marL="0" indent="0">
              <a:buNone/>
              <a:defRPr sz="1800">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14" name="直角三角形 13">
            <a:extLst>
              <a:ext uri="{FF2B5EF4-FFF2-40B4-BE49-F238E27FC236}">
                <a16:creationId xmlns:a16="http://schemas.microsoft.com/office/drawing/2014/main" id="{98356476-FD7A-41CA-B9F8-6C46F537628D}"/>
              </a:ext>
            </a:extLst>
          </p:cNvPr>
          <p:cNvSpPr/>
          <p:nvPr userDrawn="1"/>
        </p:nvSpPr>
        <p:spPr>
          <a:xfrm flipH="1" flipV="1">
            <a:off x="0" y="3420000"/>
            <a:ext cx="151200" cy="180000"/>
          </a:xfrm>
          <a:prstGeom prst="rtTriangl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11">
            <a:extLst>
              <a:ext uri="{FF2B5EF4-FFF2-40B4-BE49-F238E27FC236}">
                <a16:creationId xmlns:a16="http://schemas.microsoft.com/office/drawing/2014/main" id="{C8D7030A-FFCF-48A5-927F-764705A28D9A}"/>
              </a:ext>
            </a:extLst>
          </p:cNvPr>
          <p:cNvSpPr>
            <a:spLocks noGrp="1"/>
          </p:cNvSpPr>
          <p:nvPr>
            <p:ph type="body" sz="quarter" idx="18" hasCustomPrompt="1"/>
          </p:nvPr>
        </p:nvSpPr>
        <p:spPr>
          <a:xfrm>
            <a:off x="151200" y="2160000"/>
            <a:ext cx="1800000" cy="540000"/>
          </a:xfrm>
        </p:spPr>
        <p:txBody>
          <a:bodyPr anchor="ctr" anchorCtr="1">
            <a:normAutofit/>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23" name="文本占位符 11">
            <a:extLst>
              <a:ext uri="{FF2B5EF4-FFF2-40B4-BE49-F238E27FC236}">
                <a16:creationId xmlns:a16="http://schemas.microsoft.com/office/drawing/2014/main" id="{ED87F15A-B36A-4D15-B16C-9D2F36218879}"/>
              </a:ext>
            </a:extLst>
          </p:cNvPr>
          <p:cNvSpPr>
            <a:spLocks noGrp="1"/>
          </p:cNvSpPr>
          <p:nvPr>
            <p:ph type="body" sz="quarter" idx="19" hasCustomPrompt="1"/>
          </p:nvPr>
        </p:nvSpPr>
        <p:spPr>
          <a:xfrm>
            <a:off x="151200" y="4320000"/>
            <a:ext cx="1800000" cy="540000"/>
          </a:xfrm>
        </p:spPr>
        <p:txBody>
          <a:bodyPr anchor="ctr" anchorCtr="1">
            <a:normAutofit/>
          </a:bodyPr>
          <a:lstStyle>
            <a:lvl1pPr marL="0" indent="0">
              <a:buNone/>
              <a:defRPr sz="1800">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22" name="文本占位符 25">
            <a:extLst>
              <a:ext uri="{FF2B5EF4-FFF2-40B4-BE49-F238E27FC236}">
                <a16:creationId xmlns:a16="http://schemas.microsoft.com/office/drawing/2014/main" id="{8CBC6EF2-EA48-4C8B-B382-986351E556AB}"/>
              </a:ext>
            </a:extLst>
          </p:cNvPr>
          <p:cNvSpPr>
            <a:spLocks noGrp="1"/>
          </p:cNvSpPr>
          <p:nvPr>
            <p:ph type="body" sz="quarter" idx="20" hasCustomPrompt="1"/>
          </p:nvPr>
        </p:nvSpPr>
        <p:spPr>
          <a:xfrm>
            <a:off x="90000" y="2970000"/>
            <a:ext cx="450000" cy="360000"/>
          </a:xfrm>
          <a:ln>
            <a:noFill/>
          </a:ln>
        </p:spPr>
        <p:txBody>
          <a:bodyPr anchor="ctr" anchorCtr="1">
            <a:noAutofit/>
          </a:bodyPr>
          <a:lstStyle>
            <a:lvl1pPr marL="0" indent="0">
              <a:buNone/>
              <a:defRPr sz="2000">
                <a:solidFill>
                  <a:schemeClr val="tx1"/>
                </a:solidFill>
                <a:latin typeface="Impact" panose="020B0806030902050204" pitchFamily="34" charset="0"/>
              </a:defRPr>
            </a:lvl1pPr>
          </a:lstStyle>
          <a:p>
            <a:pPr lvl="0"/>
            <a:r>
              <a:rPr lang="en-US" altLang="zh-CN" dirty="0"/>
              <a:t>1</a:t>
            </a:r>
            <a:endParaRPr lang="zh-CN" altLang="en-US" dirty="0"/>
          </a:p>
        </p:txBody>
      </p:sp>
    </p:spTree>
    <p:extLst>
      <p:ext uri="{BB962C8B-B14F-4D97-AF65-F5344CB8AC3E}">
        <p14:creationId xmlns:p14="http://schemas.microsoft.com/office/powerpoint/2010/main" val="230103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3F97100-ED3B-4C92-B897-3593A9F6AA39}"/>
              </a:ext>
            </a:extLst>
          </p:cNvPr>
          <p:cNvSpPr/>
          <p:nvPr userDrawn="1"/>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5CE388C9-E5DC-4220-9674-3BCC8416B3E5}"/>
              </a:ext>
            </a:extLst>
          </p:cNvPr>
          <p:cNvSpPr/>
          <p:nvPr userDrawn="1"/>
        </p:nvSpPr>
        <p:spPr>
          <a:xfrm>
            <a:off x="-1201" y="3600000"/>
            <a:ext cx="2133600" cy="540000"/>
          </a:xfrm>
          <a:prstGeom prst="rect">
            <a:avLst/>
          </a:prstGeom>
          <a:solidFill>
            <a:srgbClr val="8FAADC"/>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74986DC-8DAB-4DC5-8006-C39E9F1D9551}"/>
              </a:ext>
            </a:extLst>
          </p:cNvPr>
          <p:cNvSpPr/>
          <p:nvPr userDrawn="1"/>
        </p:nvSpPr>
        <p:spPr>
          <a:xfrm>
            <a:off x="2097736" y="385200"/>
            <a:ext cx="5257800" cy="767095"/>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a:extLst>
              <a:ext uri="{FF2B5EF4-FFF2-40B4-BE49-F238E27FC236}">
                <a16:creationId xmlns:a16="http://schemas.microsoft.com/office/drawing/2014/main" id="{892426B8-8A74-41B2-8FA7-8D750A438E8D}"/>
              </a:ext>
            </a:extLst>
          </p:cNvPr>
          <p:cNvSpPr/>
          <p:nvPr userDrawn="1"/>
        </p:nvSpPr>
        <p:spPr>
          <a:xfrm>
            <a:off x="152399" y="385200"/>
            <a:ext cx="1800000" cy="767095"/>
          </a:xfrm>
          <a:prstGeom prst="rect">
            <a:avLst/>
          </a:prstGeom>
          <a:solidFill>
            <a:srgbClr val="00206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sp3d>
              <a:bevelT w="0"/>
            </a:sp3d>
          </a:bodyPr>
          <a:lstStyle/>
          <a:p>
            <a:pPr algn="ctr"/>
            <a:endParaRPr lang="zh-CN" altLang="en-US">
              <a:solidFill>
                <a:schemeClr val="tx1"/>
              </a:solidFill>
            </a:endParaRPr>
          </a:p>
        </p:txBody>
      </p:sp>
      <p:sp>
        <p:nvSpPr>
          <p:cNvPr id="2" name="标题 1">
            <a:extLst>
              <a:ext uri="{FF2B5EF4-FFF2-40B4-BE49-F238E27FC236}">
                <a16:creationId xmlns:a16="http://schemas.microsoft.com/office/drawing/2014/main" id="{6F145785-0943-4807-B68A-E038720AF666}"/>
              </a:ext>
            </a:extLst>
          </p:cNvPr>
          <p:cNvSpPr>
            <a:spLocks noGrp="1"/>
          </p:cNvSpPr>
          <p:nvPr>
            <p:ph type="title" hasCustomPrompt="1"/>
          </p:nvPr>
        </p:nvSpPr>
        <p:spPr>
          <a:xfrm>
            <a:off x="2097736" y="385200"/>
            <a:ext cx="3998265" cy="767095"/>
          </a:xfrm>
        </p:spPr>
        <p:txBody>
          <a:bodyPr>
            <a:normAutofit/>
          </a:bodyPr>
          <a:lstStyle>
            <a:lvl1pPr algn="l">
              <a:defRPr sz="4000">
                <a:effectLst/>
                <a:latin typeface="微软雅黑" panose="020B0503020204020204" pitchFamily="34" charset="-122"/>
                <a:ea typeface="微软雅黑" panose="020B0503020204020204" pitchFamily="34" charset="-122"/>
              </a:defRPr>
            </a:lvl1pPr>
          </a:lstStyle>
          <a:p>
            <a:r>
              <a:rPr lang="zh-CN" altLang="en-US" dirty="0"/>
              <a:t>单击编辑</a:t>
            </a:r>
          </a:p>
        </p:txBody>
      </p:sp>
      <p:sp>
        <p:nvSpPr>
          <p:cNvPr id="3" name="内容占位符 2">
            <a:extLst>
              <a:ext uri="{FF2B5EF4-FFF2-40B4-BE49-F238E27FC236}">
                <a16:creationId xmlns:a16="http://schemas.microsoft.com/office/drawing/2014/main" id="{1B597203-CE8C-4DC9-B780-4CF9E874337E}"/>
              </a:ext>
            </a:extLst>
          </p:cNvPr>
          <p:cNvSpPr>
            <a:spLocks noGrp="1"/>
          </p:cNvSpPr>
          <p:nvPr>
            <p:ph idx="1"/>
          </p:nvPr>
        </p:nvSpPr>
        <p:spPr>
          <a:xfrm>
            <a:off x="7608115" y="1825625"/>
            <a:ext cx="3745685" cy="4351338"/>
          </a:xfrm>
        </p:spPr>
        <p:txBody>
          <a:bodyPr>
            <a:normAutofit/>
          </a:bodyPr>
          <a:lstStyle>
            <a:lvl1pPr>
              <a:lnSpc>
                <a:spcPct val="150000"/>
              </a:lnSpc>
              <a:defRPr sz="1800">
                <a:solidFill>
                  <a:schemeClr val="tx1"/>
                </a:solidFill>
                <a:latin typeface="微软雅黑" panose="020B0503020204020204" pitchFamily="34" charset="-122"/>
                <a:ea typeface="微软雅黑" panose="020B0503020204020204" pitchFamily="34" charset="-122"/>
              </a:defRPr>
            </a:lvl1pPr>
            <a:lvl2pPr>
              <a:lnSpc>
                <a:spcPct val="150000"/>
              </a:lnSpc>
              <a:defRPr sz="1800">
                <a:solidFill>
                  <a:schemeClr val="tx1"/>
                </a:solidFill>
                <a:latin typeface="微软雅黑" panose="020B0503020204020204" pitchFamily="34" charset="-122"/>
                <a:ea typeface="微软雅黑" panose="020B0503020204020204" pitchFamily="34" charset="-122"/>
              </a:defRPr>
            </a:lvl2pPr>
            <a:lvl3pPr>
              <a:lnSpc>
                <a:spcPct val="150000"/>
              </a:lnSpc>
              <a:defRPr sz="1800">
                <a:solidFill>
                  <a:schemeClr val="tx1"/>
                </a:solidFill>
                <a:latin typeface="微软雅黑" panose="020B0503020204020204" pitchFamily="34" charset="-122"/>
                <a:ea typeface="微软雅黑" panose="020B0503020204020204" pitchFamily="34" charset="-122"/>
              </a:defRPr>
            </a:lvl3pPr>
            <a:lvl4pPr>
              <a:lnSpc>
                <a:spcPct val="150000"/>
              </a:lnSpc>
              <a:defRPr sz="1800">
                <a:solidFill>
                  <a:schemeClr val="tx1"/>
                </a:solidFill>
                <a:latin typeface="微软雅黑" panose="020B0503020204020204" pitchFamily="34" charset="-122"/>
                <a:ea typeface="微软雅黑" panose="020B0503020204020204" pitchFamily="34" charset="-122"/>
              </a:defRPr>
            </a:lvl4pPr>
            <a:lvl5pPr>
              <a:lnSpc>
                <a:spcPct val="150000"/>
              </a:lnSpc>
              <a:defRPr sz="1800">
                <a:solidFill>
                  <a:schemeClr val="tx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1BD92D2-33B2-4952-997C-2AA3D6C1F023}"/>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78D9624B-7DBE-4E2E-9A5E-EFFD11AF2D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BCF59D-863D-4434-93B0-6B80429D17E6}"/>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
        <p:nvSpPr>
          <p:cNvPr id="10" name="内容占位符 2">
            <a:extLst>
              <a:ext uri="{FF2B5EF4-FFF2-40B4-BE49-F238E27FC236}">
                <a16:creationId xmlns:a16="http://schemas.microsoft.com/office/drawing/2014/main" id="{62CAEC88-45F5-44BB-852C-1581BB802D6F}"/>
              </a:ext>
            </a:extLst>
          </p:cNvPr>
          <p:cNvSpPr>
            <a:spLocks noGrp="1"/>
          </p:cNvSpPr>
          <p:nvPr>
            <p:ph idx="13"/>
          </p:nvPr>
        </p:nvSpPr>
        <p:spPr>
          <a:xfrm>
            <a:off x="2803020" y="1822450"/>
            <a:ext cx="4552516" cy="4351338"/>
          </a:xfrm>
        </p:spPr>
        <p:txBody>
          <a:bodyPr>
            <a:normAutofit/>
          </a:bodyPr>
          <a:lstStyle>
            <a:lvl1pPr>
              <a:lnSpc>
                <a:spcPct val="150000"/>
              </a:lnSpc>
              <a:defRPr sz="1800">
                <a:solidFill>
                  <a:schemeClr val="tx1"/>
                </a:solidFill>
                <a:latin typeface="微软雅黑" panose="020B0503020204020204" pitchFamily="34" charset="-122"/>
                <a:ea typeface="微软雅黑" panose="020B0503020204020204" pitchFamily="34" charset="-122"/>
              </a:defRPr>
            </a:lvl1pPr>
            <a:lvl2pPr>
              <a:lnSpc>
                <a:spcPct val="150000"/>
              </a:lnSpc>
              <a:defRPr sz="1800">
                <a:solidFill>
                  <a:schemeClr val="tx1"/>
                </a:solidFill>
                <a:latin typeface="微软雅黑" panose="020B0503020204020204" pitchFamily="34" charset="-122"/>
                <a:ea typeface="微软雅黑" panose="020B0503020204020204" pitchFamily="34" charset="-122"/>
              </a:defRPr>
            </a:lvl2pPr>
            <a:lvl3pPr>
              <a:lnSpc>
                <a:spcPct val="150000"/>
              </a:lnSpc>
              <a:defRPr sz="1800">
                <a:solidFill>
                  <a:schemeClr val="tx1"/>
                </a:solidFill>
                <a:latin typeface="微软雅黑" panose="020B0503020204020204" pitchFamily="34" charset="-122"/>
                <a:ea typeface="微软雅黑" panose="020B0503020204020204" pitchFamily="34" charset="-122"/>
              </a:defRPr>
            </a:lvl3pPr>
            <a:lvl4pPr>
              <a:lnSpc>
                <a:spcPct val="150000"/>
              </a:lnSpc>
              <a:defRPr sz="1800">
                <a:solidFill>
                  <a:schemeClr val="tx1"/>
                </a:solidFill>
                <a:latin typeface="微软雅黑" panose="020B0503020204020204" pitchFamily="34" charset="-122"/>
                <a:ea typeface="微软雅黑" panose="020B0503020204020204" pitchFamily="34" charset="-122"/>
              </a:defRPr>
            </a:lvl4pPr>
            <a:lvl5pPr>
              <a:lnSpc>
                <a:spcPct val="150000"/>
              </a:lnSpc>
              <a:defRPr sz="1800">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7" name="文本占位符 16">
            <a:extLst>
              <a:ext uri="{FF2B5EF4-FFF2-40B4-BE49-F238E27FC236}">
                <a16:creationId xmlns:a16="http://schemas.microsoft.com/office/drawing/2014/main" id="{E3BF523E-6435-49EF-AF39-10EAA263847C}"/>
              </a:ext>
            </a:extLst>
          </p:cNvPr>
          <p:cNvSpPr>
            <a:spLocks noGrp="1"/>
          </p:cNvSpPr>
          <p:nvPr>
            <p:ph type="body" sz="quarter" idx="14" hasCustomPrompt="1"/>
          </p:nvPr>
        </p:nvSpPr>
        <p:spPr>
          <a:xfrm>
            <a:off x="0" y="0"/>
            <a:ext cx="2088000" cy="1296000"/>
          </a:xfrm>
          <a:ln w="9525">
            <a:noFill/>
          </a:ln>
        </p:spPr>
        <p:txBody>
          <a:bodyPr anchor="ctr" anchorCtr="1">
            <a:noAutofit/>
          </a:bodyPr>
          <a:lstStyle>
            <a:lvl1pPr marL="0" indent="0" algn="ctr">
              <a:buNone/>
              <a:defRPr sz="8800">
                <a:ln w="127000">
                  <a:solidFill>
                    <a:srgbClr val="002060"/>
                  </a:solidFill>
                </a:ln>
                <a:effectLst/>
                <a:latin typeface="Impact" panose="020B0806030902050204" pitchFamily="34" charset="0"/>
              </a:defRPr>
            </a:lvl1pPr>
            <a:lvl2pPr marL="457200" indent="0" algn="ctr">
              <a:buNone/>
              <a:defRPr sz="8000">
                <a:ln w="38100">
                  <a:solidFill>
                    <a:srgbClr val="567FCA"/>
                  </a:solidFill>
                </a:ln>
                <a:effectLst/>
                <a:latin typeface="Impact" panose="020B0806030902050204" pitchFamily="34" charset="0"/>
              </a:defRPr>
            </a:lvl2pPr>
            <a:lvl3pPr marL="914400" indent="0" algn="ctr">
              <a:buNone/>
              <a:defRPr sz="8000">
                <a:ln w="38100">
                  <a:solidFill>
                    <a:srgbClr val="567FCA"/>
                  </a:solidFill>
                </a:ln>
                <a:effectLst/>
                <a:latin typeface="Impact" panose="020B0806030902050204" pitchFamily="34" charset="0"/>
              </a:defRPr>
            </a:lvl3pPr>
            <a:lvl4pPr marL="1371600" indent="0" algn="ctr">
              <a:buNone/>
              <a:defRPr sz="8000">
                <a:ln w="38100">
                  <a:solidFill>
                    <a:srgbClr val="567FCA"/>
                  </a:solidFill>
                </a:ln>
                <a:effectLst/>
                <a:latin typeface="Impact" panose="020B0806030902050204" pitchFamily="34" charset="0"/>
              </a:defRPr>
            </a:lvl4pPr>
            <a:lvl5pPr marL="1828800" indent="0" algn="ctr">
              <a:buNone/>
              <a:defRPr sz="8000">
                <a:ln w="38100">
                  <a:solidFill>
                    <a:srgbClr val="567FCA"/>
                  </a:solidFill>
                </a:ln>
                <a:effectLst/>
                <a:latin typeface="Impact" panose="020B0806030902050204" pitchFamily="34" charset="0"/>
              </a:defRPr>
            </a:lvl5pPr>
          </a:lstStyle>
          <a:p>
            <a:pPr lvl="0"/>
            <a:r>
              <a:rPr lang="en-US" altLang="zh-CN" dirty="0"/>
              <a:t>1</a:t>
            </a:r>
            <a:endParaRPr lang="zh-CN" altLang="en-US" dirty="0"/>
          </a:p>
        </p:txBody>
      </p:sp>
      <p:sp>
        <p:nvSpPr>
          <p:cNvPr id="19" name="文本占位符 16">
            <a:extLst>
              <a:ext uri="{FF2B5EF4-FFF2-40B4-BE49-F238E27FC236}">
                <a16:creationId xmlns:a16="http://schemas.microsoft.com/office/drawing/2014/main" id="{FFF56273-E88D-4C48-BCB7-0172677110CE}"/>
              </a:ext>
            </a:extLst>
          </p:cNvPr>
          <p:cNvSpPr>
            <a:spLocks noGrp="1"/>
          </p:cNvSpPr>
          <p:nvPr>
            <p:ph type="body" sz="quarter" idx="15" hasCustomPrompt="1"/>
          </p:nvPr>
        </p:nvSpPr>
        <p:spPr>
          <a:xfrm>
            <a:off x="33058" y="5363540"/>
            <a:ext cx="2088000" cy="1296000"/>
          </a:xfrm>
        </p:spPr>
        <p:txBody>
          <a:bodyPr anchor="ctr" anchorCtr="1">
            <a:noAutofit/>
          </a:bodyPr>
          <a:lstStyle>
            <a:lvl1pPr marL="0" indent="0" algn="ctr">
              <a:buNone/>
              <a:defRPr sz="8800">
                <a:solidFill>
                  <a:schemeClr val="bg1"/>
                </a:solidFill>
                <a:effectLst/>
                <a:latin typeface="Impact" panose="020B0806030902050204" pitchFamily="34" charset="0"/>
              </a:defRPr>
            </a:lvl1pPr>
            <a:lvl2pPr marL="457200" indent="0" algn="ctr">
              <a:buNone/>
              <a:defRPr sz="8000">
                <a:effectLst/>
                <a:latin typeface="Impact" panose="020B0806030902050204" pitchFamily="34" charset="0"/>
              </a:defRPr>
            </a:lvl2pPr>
            <a:lvl3pPr marL="914400" indent="0" algn="ctr">
              <a:buNone/>
              <a:defRPr sz="8000">
                <a:effectLst/>
                <a:latin typeface="Impact" panose="020B0806030902050204" pitchFamily="34" charset="0"/>
              </a:defRPr>
            </a:lvl3pPr>
            <a:lvl4pPr marL="1371600" indent="0" algn="ctr">
              <a:buNone/>
              <a:defRPr sz="8000">
                <a:effectLst/>
                <a:latin typeface="Impact" panose="020B0806030902050204" pitchFamily="34" charset="0"/>
              </a:defRPr>
            </a:lvl4pPr>
            <a:lvl5pPr marL="1828800" indent="0" algn="ctr">
              <a:buNone/>
              <a:defRPr sz="8000">
                <a:effectLst/>
                <a:latin typeface="Impact" panose="020B0806030902050204" pitchFamily="34" charset="0"/>
              </a:defRPr>
            </a:lvl5pPr>
          </a:lstStyle>
          <a:p>
            <a:pPr lvl="0"/>
            <a:r>
              <a:rPr lang="en-US" altLang="zh-CN" dirty="0"/>
              <a:t>1</a:t>
            </a:r>
            <a:endParaRPr lang="zh-CN" altLang="en-US" dirty="0"/>
          </a:p>
        </p:txBody>
      </p:sp>
      <p:sp>
        <p:nvSpPr>
          <p:cNvPr id="12" name="文本占位符 11">
            <a:extLst>
              <a:ext uri="{FF2B5EF4-FFF2-40B4-BE49-F238E27FC236}">
                <a16:creationId xmlns:a16="http://schemas.microsoft.com/office/drawing/2014/main" id="{A0A0BA88-79A8-456E-9C43-3D17072A96B9}"/>
              </a:ext>
            </a:extLst>
          </p:cNvPr>
          <p:cNvSpPr>
            <a:spLocks noGrp="1"/>
          </p:cNvSpPr>
          <p:nvPr>
            <p:ph type="body" sz="quarter" idx="16" hasCustomPrompt="1"/>
          </p:nvPr>
        </p:nvSpPr>
        <p:spPr>
          <a:xfrm>
            <a:off x="152398" y="2880000"/>
            <a:ext cx="1800000" cy="540000"/>
          </a:xfrm>
        </p:spPr>
        <p:txBody>
          <a:bodyPr anchor="ctr" anchorCtr="1">
            <a:normAutofit/>
          </a:bodyPr>
          <a:lstStyle>
            <a:lvl1pPr marL="0" indent="0">
              <a:buNone/>
              <a:defRPr sz="1800">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18" name="文本占位符 11">
            <a:extLst>
              <a:ext uri="{FF2B5EF4-FFF2-40B4-BE49-F238E27FC236}">
                <a16:creationId xmlns:a16="http://schemas.microsoft.com/office/drawing/2014/main" id="{86D47889-0B83-48E6-8B55-464491EB0421}"/>
              </a:ext>
            </a:extLst>
          </p:cNvPr>
          <p:cNvSpPr>
            <a:spLocks noGrp="1"/>
          </p:cNvSpPr>
          <p:nvPr>
            <p:ph type="body" sz="quarter" idx="17" hasCustomPrompt="1"/>
          </p:nvPr>
        </p:nvSpPr>
        <p:spPr>
          <a:xfrm>
            <a:off x="151200" y="3600000"/>
            <a:ext cx="1800000" cy="540000"/>
          </a:xfrm>
        </p:spPr>
        <p:txBody>
          <a:bodyPr anchor="ctr" anchorCtr="1">
            <a:normAutofit/>
          </a:bodyPr>
          <a:lstStyle>
            <a:lvl1pPr marL="0" indent="0">
              <a:buNone/>
              <a:defRPr sz="1800">
                <a:solidFill>
                  <a:schemeClr val="tx1"/>
                </a:solidFill>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14" name="直角三角形 13">
            <a:extLst>
              <a:ext uri="{FF2B5EF4-FFF2-40B4-BE49-F238E27FC236}">
                <a16:creationId xmlns:a16="http://schemas.microsoft.com/office/drawing/2014/main" id="{98356476-FD7A-41CA-B9F8-6C46F537628D}"/>
              </a:ext>
            </a:extLst>
          </p:cNvPr>
          <p:cNvSpPr/>
          <p:nvPr userDrawn="1"/>
        </p:nvSpPr>
        <p:spPr>
          <a:xfrm flipH="1" flipV="1">
            <a:off x="0" y="4140000"/>
            <a:ext cx="151200" cy="180000"/>
          </a:xfrm>
          <a:prstGeom prst="rtTriangl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11">
            <a:extLst>
              <a:ext uri="{FF2B5EF4-FFF2-40B4-BE49-F238E27FC236}">
                <a16:creationId xmlns:a16="http://schemas.microsoft.com/office/drawing/2014/main" id="{C8D7030A-FFCF-48A5-927F-764705A28D9A}"/>
              </a:ext>
            </a:extLst>
          </p:cNvPr>
          <p:cNvSpPr>
            <a:spLocks noGrp="1"/>
          </p:cNvSpPr>
          <p:nvPr>
            <p:ph type="body" sz="quarter" idx="18" hasCustomPrompt="1"/>
          </p:nvPr>
        </p:nvSpPr>
        <p:spPr>
          <a:xfrm>
            <a:off x="151200" y="2160000"/>
            <a:ext cx="1800000" cy="540000"/>
          </a:xfrm>
        </p:spPr>
        <p:txBody>
          <a:bodyPr anchor="ctr" anchorCtr="1">
            <a:normAutofit/>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23" name="文本占位符 11">
            <a:extLst>
              <a:ext uri="{FF2B5EF4-FFF2-40B4-BE49-F238E27FC236}">
                <a16:creationId xmlns:a16="http://schemas.microsoft.com/office/drawing/2014/main" id="{ED87F15A-B36A-4D15-B16C-9D2F36218879}"/>
              </a:ext>
            </a:extLst>
          </p:cNvPr>
          <p:cNvSpPr>
            <a:spLocks noGrp="1"/>
          </p:cNvSpPr>
          <p:nvPr>
            <p:ph type="body" sz="quarter" idx="19" hasCustomPrompt="1"/>
          </p:nvPr>
        </p:nvSpPr>
        <p:spPr>
          <a:xfrm>
            <a:off x="151200" y="4320000"/>
            <a:ext cx="1800000" cy="540000"/>
          </a:xfrm>
        </p:spPr>
        <p:txBody>
          <a:bodyPr anchor="ctr" anchorCtr="1">
            <a:normAutofit/>
          </a:bodyPr>
          <a:lstStyle>
            <a:lvl1pPr marL="0" indent="0">
              <a:buNone/>
              <a:defRPr sz="1800">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22" name="文本占位符 25">
            <a:extLst>
              <a:ext uri="{FF2B5EF4-FFF2-40B4-BE49-F238E27FC236}">
                <a16:creationId xmlns:a16="http://schemas.microsoft.com/office/drawing/2014/main" id="{97CA5979-6B27-4523-B1EB-6CF42685E5F8}"/>
              </a:ext>
            </a:extLst>
          </p:cNvPr>
          <p:cNvSpPr>
            <a:spLocks noGrp="1"/>
          </p:cNvSpPr>
          <p:nvPr>
            <p:ph type="body" sz="quarter" idx="20" hasCustomPrompt="1"/>
          </p:nvPr>
        </p:nvSpPr>
        <p:spPr>
          <a:xfrm>
            <a:off x="90000" y="3690000"/>
            <a:ext cx="450000" cy="360000"/>
          </a:xfrm>
          <a:ln>
            <a:noFill/>
          </a:ln>
        </p:spPr>
        <p:txBody>
          <a:bodyPr anchor="ctr" anchorCtr="1">
            <a:noAutofit/>
          </a:bodyPr>
          <a:lstStyle>
            <a:lvl1pPr marL="0" indent="0">
              <a:buNone/>
              <a:defRPr sz="2000">
                <a:solidFill>
                  <a:schemeClr val="tx1"/>
                </a:solidFill>
                <a:latin typeface="Impact" panose="020B0806030902050204" pitchFamily="34" charset="0"/>
              </a:defRPr>
            </a:lvl1pPr>
          </a:lstStyle>
          <a:p>
            <a:pPr lvl="0"/>
            <a:r>
              <a:rPr lang="en-US" altLang="zh-CN" dirty="0"/>
              <a:t>1</a:t>
            </a:r>
            <a:endParaRPr lang="zh-CN" altLang="en-US" dirty="0"/>
          </a:p>
        </p:txBody>
      </p:sp>
    </p:spTree>
    <p:extLst>
      <p:ext uri="{BB962C8B-B14F-4D97-AF65-F5344CB8AC3E}">
        <p14:creationId xmlns:p14="http://schemas.microsoft.com/office/powerpoint/2010/main" val="24794181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3F97100-ED3B-4C92-B897-3593A9F6AA39}"/>
              </a:ext>
            </a:extLst>
          </p:cNvPr>
          <p:cNvSpPr/>
          <p:nvPr userDrawn="1"/>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a:extLst>
              <a:ext uri="{FF2B5EF4-FFF2-40B4-BE49-F238E27FC236}">
                <a16:creationId xmlns:a16="http://schemas.microsoft.com/office/drawing/2014/main" id="{974986DC-8DAB-4DC5-8006-C39E9F1D9551}"/>
              </a:ext>
            </a:extLst>
          </p:cNvPr>
          <p:cNvSpPr/>
          <p:nvPr userDrawn="1"/>
        </p:nvSpPr>
        <p:spPr>
          <a:xfrm>
            <a:off x="2097736" y="385200"/>
            <a:ext cx="5257800" cy="767095"/>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a:extLst>
              <a:ext uri="{FF2B5EF4-FFF2-40B4-BE49-F238E27FC236}">
                <a16:creationId xmlns:a16="http://schemas.microsoft.com/office/drawing/2014/main" id="{892426B8-8A74-41B2-8FA7-8D750A438E8D}"/>
              </a:ext>
            </a:extLst>
          </p:cNvPr>
          <p:cNvSpPr/>
          <p:nvPr userDrawn="1"/>
        </p:nvSpPr>
        <p:spPr>
          <a:xfrm>
            <a:off x="152399" y="385200"/>
            <a:ext cx="1800000" cy="767095"/>
          </a:xfrm>
          <a:prstGeom prst="rect">
            <a:avLst/>
          </a:prstGeom>
          <a:solidFill>
            <a:srgbClr val="00206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sp3d>
              <a:bevelT w="0"/>
            </a:sp3d>
          </a:bodyPr>
          <a:lstStyle/>
          <a:p>
            <a:pPr algn="ctr"/>
            <a:endParaRPr lang="zh-CN" altLang="en-US">
              <a:solidFill>
                <a:schemeClr val="tx1"/>
              </a:solidFill>
            </a:endParaRPr>
          </a:p>
        </p:txBody>
      </p:sp>
      <p:sp>
        <p:nvSpPr>
          <p:cNvPr id="2" name="标题 1">
            <a:extLst>
              <a:ext uri="{FF2B5EF4-FFF2-40B4-BE49-F238E27FC236}">
                <a16:creationId xmlns:a16="http://schemas.microsoft.com/office/drawing/2014/main" id="{6F145785-0943-4807-B68A-E038720AF666}"/>
              </a:ext>
            </a:extLst>
          </p:cNvPr>
          <p:cNvSpPr>
            <a:spLocks noGrp="1"/>
          </p:cNvSpPr>
          <p:nvPr>
            <p:ph type="title" hasCustomPrompt="1"/>
          </p:nvPr>
        </p:nvSpPr>
        <p:spPr>
          <a:xfrm>
            <a:off x="2097736" y="385200"/>
            <a:ext cx="3998265" cy="767095"/>
          </a:xfrm>
        </p:spPr>
        <p:txBody>
          <a:bodyPr>
            <a:normAutofit/>
          </a:bodyPr>
          <a:lstStyle>
            <a:lvl1pPr algn="l">
              <a:defRPr sz="4000">
                <a:effectLst/>
                <a:latin typeface="微软雅黑" panose="020B0503020204020204" pitchFamily="34" charset="-122"/>
                <a:ea typeface="微软雅黑" panose="020B0503020204020204" pitchFamily="34" charset="-122"/>
              </a:defRPr>
            </a:lvl1pPr>
          </a:lstStyle>
          <a:p>
            <a:r>
              <a:rPr lang="zh-CN" altLang="en-US" dirty="0"/>
              <a:t>单击编辑</a:t>
            </a:r>
          </a:p>
        </p:txBody>
      </p:sp>
      <p:sp>
        <p:nvSpPr>
          <p:cNvPr id="3" name="内容占位符 2">
            <a:extLst>
              <a:ext uri="{FF2B5EF4-FFF2-40B4-BE49-F238E27FC236}">
                <a16:creationId xmlns:a16="http://schemas.microsoft.com/office/drawing/2014/main" id="{1B597203-CE8C-4DC9-B780-4CF9E874337E}"/>
              </a:ext>
            </a:extLst>
          </p:cNvPr>
          <p:cNvSpPr>
            <a:spLocks noGrp="1"/>
          </p:cNvSpPr>
          <p:nvPr>
            <p:ph idx="1"/>
          </p:nvPr>
        </p:nvSpPr>
        <p:spPr>
          <a:xfrm>
            <a:off x="7608115" y="1825625"/>
            <a:ext cx="3745685" cy="4351338"/>
          </a:xfrm>
        </p:spPr>
        <p:txBody>
          <a:bodyPr>
            <a:normAutofit/>
          </a:bodyPr>
          <a:lstStyle>
            <a:lvl1pPr>
              <a:lnSpc>
                <a:spcPct val="150000"/>
              </a:lnSpc>
              <a:defRPr sz="1800">
                <a:solidFill>
                  <a:schemeClr val="tx1"/>
                </a:solidFill>
                <a:latin typeface="微软雅黑" panose="020B0503020204020204" pitchFamily="34" charset="-122"/>
                <a:ea typeface="微软雅黑" panose="020B0503020204020204" pitchFamily="34" charset="-122"/>
              </a:defRPr>
            </a:lvl1pPr>
            <a:lvl2pPr>
              <a:lnSpc>
                <a:spcPct val="150000"/>
              </a:lnSpc>
              <a:defRPr sz="1800">
                <a:solidFill>
                  <a:schemeClr val="tx1"/>
                </a:solidFill>
                <a:latin typeface="微软雅黑" panose="020B0503020204020204" pitchFamily="34" charset="-122"/>
                <a:ea typeface="微软雅黑" panose="020B0503020204020204" pitchFamily="34" charset="-122"/>
              </a:defRPr>
            </a:lvl2pPr>
            <a:lvl3pPr>
              <a:lnSpc>
                <a:spcPct val="150000"/>
              </a:lnSpc>
              <a:defRPr sz="1800">
                <a:solidFill>
                  <a:schemeClr val="tx1"/>
                </a:solidFill>
                <a:latin typeface="微软雅黑" panose="020B0503020204020204" pitchFamily="34" charset="-122"/>
                <a:ea typeface="微软雅黑" panose="020B0503020204020204" pitchFamily="34" charset="-122"/>
              </a:defRPr>
            </a:lvl3pPr>
            <a:lvl4pPr>
              <a:lnSpc>
                <a:spcPct val="150000"/>
              </a:lnSpc>
              <a:defRPr sz="1800">
                <a:solidFill>
                  <a:schemeClr val="tx1"/>
                </a:solidFill>
                <a:latin typeface="微软雅黑" panose="020B0503020204020204" pitchFamily="34" charset="-122"/>
                <a:ea typeface="微软雅黑" panose="020B0503020204020204" pitchFamily="34" charset="-122"/>
              </a:defRPr>
            </a:lvl4pPr>
            <a:lvl5pPr>
              <a:lnSpc>
                <a:spcPct val="150000"/>
              </a:lnSpc>
              <a:defRPr sz="1800">
                <a:solidFill>
                  <a:schemeClr val="tx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1BD92D2-33B2-4952-997C-2AA3D6C1F023}"/>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78D9624B-7DBE-4E2E-9A5E-EFFD11AF2D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BCF59D-863D-4434-93B0-6B80429D17E6}"/>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
        <p:nvSpPr>
          <p:cNvPr id="10" name="内容占位符 2">
            <a:extLst>
              <a:ext uri="{FF2B5EF4-FFF2-40B4-BE49-F238E27FC236}">
                <a16:creationId xmlns:a16="http://schemas.microsoft.com/office/drawing/2014/main" id="{62CAEC88-45F5-44BB-852C-1581BB802D6F}"/>
              </a:ext>
            </a:extLst>
          </p:cNvPr>
          <p:cNvSpPr>
            <a:spLocks noGrp="1"/>
          </p:cNvSpPr>
          <p:nvPr>
            <p:ph idx="13"/>
          </p:nvPr>
        </p:nvSpPr>
        <p:spPr>
          <a:xfrm>
            <a:off x="2803020" y="1822450"/>
            <a:ext cx="4552516" cy="4351338"/>
          </a:xfrm>
        </p:spPr>
        <p:txBody>
          <a:bodyPr>
            <a:normAutofit/>
          </a:bodyPr>
          <a:lstStyle>
            <a:lvl1pPr>
              <a:lnSpc>
                <a:spcPct val="150000"/>
              </a:lnSpc>
              <a:defRPr sz="1800">
                <a:solidFill>
                  <a:schemeClr val="tx1"/>
                </a:solidFill>
                <a:latin typeface="微软雅黑" panose="020B0503020204020204" pitchFamily="34" charset="-122"/>
                <a:ea typeface="微软雅黑" panose="020B0503020204020204" pitchFamily="34" charset="-122"/>
              </a:defRPr>
            </a:lvl1pPr>
            <a:lvl2pPr>
              <a:lnSpc>
                <a:spcPct val="150000"/>
              </a:lnSpc>
              <a:defRPr sz="1800">
                <a:solidFill>
                  <a:schemeClr val="tx1"/>
                </a:solidFill>
                <a:latin typeface="微软雅黑" panose="020B0503020204020204" pitchFamily="34" charset="-122"/>
                <a:ea typeface="微软雅黑" panose="020B0503020204020204" pitchFamily="34" charset="-122"/>
              </a:defRPr>
            </a:lvl2pPr>
            <a:lvl3pPr>
              <a:lnSpc>
                <a:spcPct val="150000"/>
              </a:lnSpc>
              <a:defRPr sz="1800">
                <a:solidFill>
                  <a:schemeClr val="tx1"/>
                </a:solidFill>
                <a:latin typeface="微软雅黑" panose="020B0503020204020204" pitchFamily="34" charset="-122"/>
                <a:ea typeface="微软雅黑" panose="020B0503020204020204" pitchFamily="34" charset="-122"/>
              </a:defRPr>
            </a:lvl3pPr>
            <a:lvl4pPr>
              <a:lnSpc>
                <a:spcPct val="150000"/>
              </a:lnSpc>
              <a:defRPr sz="1800">
                <a:solidFill>
                  <a:schemeClr val="tx1"/>
                </a:solidFill>
                <a:latin typeface="微软雅黑" panose="020B0503020204020204" pitchFamily="34" charset="-122"/>
                <a:ea typeface="微软雅黑" panose="020B0503020204020204" pitchFamily="34" charset="-122"/>
              </a:defRPr>
            </a:lvl4pPr>
            <a:lvl5pPr>
              <a:lnSpc>
                <a:spcPct val="150000"/>
              </a:lnSpc>
              <a:defRPr sz="1800">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7" name="文本占位符 16">
            <a:extLst>
              <a:ext uri="{FF2B5EF4-FFF2-40B4-BE49-F238E27FC236}">
                <a16:creationId xmlns:a16="http://schemas.microsoft.com/office/drawing/2014/main" id="{E3BF523E-6435-49EF-AF39-10EAA263847C}"/>
              </a:ext>
            </a:extLst>
          </p:cNvPr>
          <p:cNvSpPr>
            <a:spLocks noGrp="1"/>
          </p:cNvSpPr>
          <p:nvPr>
            <p:ph type="body" sz="quarter" idx="14" hasCustomPrompt="1"/>
          </p:nvPr>
        </p:nvSpPr>
        <p:spPr>
          <a:xfrm>
            <a:off x="0" y="0"/>
            <a:ext cx="2088000" cy="1296000"/>
          </a:xfrm>
          <a:ln w="9525">
            <a:noFill/>
          </a:ln>
        </p:spPr>
        <p:txBody>
          <a:bodyPr anchor="ctr" anchorCtr="1">
            <a:noAutofit/>
          </a:bodyPr>
          <a:lstStyle>
            <a:lvl1pPr marL="0" indent="0" algn="ctr">
              <a:buNone/>
              <a:defRPr sz="8800">
                <a:ln w="127000">
                  <a:solidFill>
                    <a:srgbClr val="002060"/>
                  </a:solidFill>
                </a:ln>
                <a:effectLst/>
                <a:latin typeface="Impact" panose="020B0806030902050204" pitchFamily="34" charset="0"/>
              </a:defRPr>
            </a:lvl1pPr>
            <a:lvl2pPr marL="457200" indent="0" algn="ctr">
              <a:buNone/>
              <a:defRPr sz="8000">
                <a:ln w="38100">
                  <a:solidFill>
                    <a:srgbClr val="567FCA"/>
                  </a:solidFill>
                </a:ln>
                <a:effectLst/>
                <a:latin typeface="Impact" panose="020B0806030902050204" pitchFamily="34" charset="0"/>
              </a:defRPr>
            </a:lvl2pPr>
            <a:lvl3pPr marL="914400" indent="0" algn="ctr">
              <a:buNone/>
              <a:defRPr sz="8000">
                <a:ln w="38100">
                  <a:solidFill>
                    <a:srgbClr val="567FCA"/>
                  </a:solidFill>
                </a:ln>
                <a:effectLst/>
                <a:latin typeface="Impact" panose="020B0806030902050204" pitchFamily="34" charset="0"/>
              </a:defRPr>
            </a:lvl3pPr>
            <a:lvl4pPr marL="1371600" indent="0" algn="ctr">
              <a:buNone/>
              <a:defRPr sz="8000">
                <a:ln w="38100">
                  <a:solidFill>
                    <a:srgbClr val="567FCA"/>
                  </a:solidFill>
                </a:ln>
                <a:effectLst/>
                <a:latin typeface="Impact" panose="020B0806030902050204" pitchFamily="34" charset="0"/>
              </a:defRPr>
            </a:lvl4pPr>
            <a:lvl5pPr marL="1828800" indent="0" algn="ctr">
              <a:buNone/>
              <a:defRPr sz="8000">
                <a:ln w="38100">
                  <a:solidFill>
                    <a:srgbClr val="567FCA"/>
                  </a:solidFill>
                </a:ln>
                <a:effectLst/>
                <a:latin typeface="Impact" panose="020B0806030902050204" pitchFamily="34" charset="0"/>
              </a:defRPr>
            </a:lvl5pPr>
          </a:lstStyle>
          <a:p>
            <a:pPr lvl="0"/>
            <a:r>
              <a:rPr lang="en-US" altLang="zh-CN" dirty="0"/>
              <a:t>1</a:t>
            </a:r>
            <a:endParaRPr lang="zh-CN" altLang="en-US" dirty="0"/>
          </a:p>
        </p:txBody>
      </p:sp>
      <p:sp>
        <p:nvSpPr>
          <p:cNvPr id="19" name="文本占位符 16">
            <a:extLst>
              <a:ext uri="{FF2B5EF4-FFF2-40B4-BE49-F238E27FC236}">
                <a16:creationId xmlns:a16="http://schemas.microsoft.com/office/drawing/2014/main" id="{FFF56273-E88D-4C48-BCB7-0172677110CE}"/>
              </a:ext>
            </a:extLst>
          </p:cNvPr>
          <p:cNvSpPr>
            <a:spLocks noGrp="1"/>
          </p:cNvSpPr>
          <p:nvPr>
            <p:ph type="body" sz="quarter" idx="15" hasCustomPrompt="1"/>
          </p:nvPr>
        </p:nvSpPr>
        <p:spPr>
          <a:xfrm>
            <a:off x="33058" y="5363540"/>
            <a:ext cx="2088000" cy="1296000"/>
          </a:xfrm>
        </p:spPr>
        <p:txBody>
          <a:bodyPr anchor="ctr" anchorCtr="1">
            <a:noAutofit/>
          </a:bodyPr>
          <a:lstStyle>
            <a:lvl1pPr marL="0" indent="0" algn="ctr">
              <a:buNone/>
              <a:defRPr sz="8800">
                <a:solidFill>
                  <a:schemeClr val="bg1"/>
                </a:solidFill>
                <a:effectLst/>
                <a:latin typeface="Impact" panose="020B0806030902050204" pitchFamily="34" charset="0"/>
              </a:defRPr>
            </a:lvl1pPr>
            <a:lvl2pPr marL="457200" indent="0" algn="ctr">
              <a:buNone/>
              <a:defRPr sz="8000">
                <a:effectLst/>
                <a:latin typeface="Impact" panose="020B0806030902050204" pitchFamily="34" charset="0"/>
              </a:defRPr>
            </a:lvl2pPr>
            <a:lvl3pPr marL="914400" indent="0" algn="ctr">
              <a:buNone/>
              <a:defRPr sz="8000">
                <a:effectLst/>
                <a:latin typeface="Impact" panose="020B0806030902050204" pitchFamily="34" charset="0"/>
              </a:defRPr>
            </a:lvl3pPr>
            <a:lvl4pPr marL="1371600" indent="0" algn="ctr">
              <a:buNone/>
              <a:defRPr sz="8000">
                <a:effectLst/>
                <a:latin typeface="Impact" panose="020B0806030902050204" pitchFamily="34" charset="0"/>
              </a:defRPr>
            </a:lvl4pPr>
            <a:lvl5pPr marL="1828800" indent="0" algn="ctr">
              <a:buNone/>
              <a:defRPr sz="8000">
                <a:effectLst/>
                <a:latin typeface="Impact" panose="020B0806030902050204" pitchFamily="34" charset="0"/>
              </a:defRPr>
            </a:lvl5pPr>
          </a:lstStyle>
          <a:p>
            <a:pPr lvl="0"/>
            <a:r>
              <a:rPr lang="en-US" altLang="zh-CN" dirty="0"/>
              <a:t>1</a:t>
            </a:r>
            <a:endParaRPr lang="zh-CN" altLang="en-US" dirty="0"/>
          </a:p>
        </p:txBody>
      </p:sp>
      <p:sp>
        <p:nvSpPr>
          <p:cNvPr id="12" name="文本占位符 11">
            <a:extLst>
              <a:ext uri="{FF2B5EF4-FFF2-40B4-BE49-F238E27FC236}">
                <a16:creationId xmlns:a16="http://schemas.microsoft.com/office/drawing/2014/main" id="{A0A0BA88-79A8-456E-9C43-3D17072A96B9}"/>
              </a:ext>
            </a:extLst>
          </p:cNvPr>
          <p:cNvSpPr>
            <a:spLocks noGrp="1"/>
          </p:cNvSpPr>
          <p:nvPr>
            <p:ph type="body" sz="quarter" idx="16" hasCustomPrompt="1"/>
          </p:nvPr>
        </p:nvSpPr>
        <p:spPr>
          <a:xfrm>
            <a:off x="152398" y="2880000"/>
            <a:ext cx="1800000" cy="540000"/>
          </a:xfrm>
        </p:spPr>
        <p:txBody>
          <a:bodyPr anchor="ctr" anchorCtr="1">
            <a:normAutofit/>
          </a:bodyPr>
          <a:lstStyle>
            <a:lvl1pPr marL="0" indent="0">
              <a:buNone/>
              <a:defRPr sz="1800">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18" name="文本占位符 11">
            <a:extLst>
              <a:ext uri="{FF2B5EF4-FFF2-40B4-BE49-F238E27FC236}">
                <a16:creationId xmlns:a16="http://schemas.microsoft.com/office/drawing/2014/main" id="{86D47889-0B83-48E6-8B55-464491EB0421}"/>
              </a:ext>
            </a:extLst>
          </p:cNvPr>
          <p:cNvSpPr>
            <a:spLocks noGrp="1"/>
          </p:cNvSpPr>
          <p:nvPr>
            <p:ph type="body" sz="quarter" idx="17" hasCustomPrompt="1"/>
          </p:nvPr>
        </p:nvSpPr>
        <p:spPr>
          <a:xfrm>
            <a:off x="151200" y="3600000"/>
            <a:ext cx="1800000" cy="540000"/>
          </a:xfrm>
        </p:spPr>
        <p:txBody>
          <a:bodyPr anchor="ctr" anchorCtr="1">
            <a:normAutofit/>
          </a:bodyPr>
          <a:lstStyle>
            <a:lvl1pPr marL="0" indent="0">
              <a:buNone/>
              <a:defRPr sz="1800">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14" name="直角三角形 13">
            <a:extLst>
              <a:ext uri="{FF2B5EF4-FFF2-40B4-BE49-F238E27FC236}">
                <a16:creationId xmlns:a16="http://schemas.microsoft.com/office/drawing/2014/main" id="{98356476-FD7A-41CA-B9F8-6C46F537628D}"/>
              </a:ext>
            </a:extLst>
          </p:cNvPr>
          <p:cNvSpPr/>
          <p:nvPr userDrawn="1"/>
        </p:nvSpPr>
        <p:spPr>
          <a:xfrm flipH="1" flipV="1">
            <a:off x="0" y="4860000"/>
            <a:ext cx="151200" cy="180000"/>
          </a:xfrm>
          <a:prstGeom prst="rtTriangl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CE388C9-E5DC-4220-9674-3BCC8416B3E5}"/>
              </a:ext>
            </a:extLst>
          </p:cNvPr>
          <p:cNvSpPr/>
          <p:nvPr userDrawn="1"/>
        </p:nvSpPr>
        <p:spPr>
          <a:xfrm>
            <a:off x="-1201" y="4320000"/>
            <a:ext cx="2133600" cy="540000"/>
          </a:xfrm>
          <a:prstGeom prst="rect">
            <a:avLst/>
          </a:prstGeom>
          <a:solidFill>
            <a:srgbClr val="8FAADC"/>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文本占位符 11">
            <a:extLst>
              <a:ext uri="{FF2B5EF4-FFF2-40B4-BE49-F238E27FC236}">
                <a16:creationId xmlns:a16="http://schemas.microsoft.com/office/drawing/2014/main" id="{C8D7030A-FFCF-48A5-927F-764705A28D9A}"/>
              </a:ext>
            </a:extLst>
          </p:cNvPr>
          <p:cNvSpPr>
            <a:spLocks noGrp="1"/>
          </p:cNvSpPr>
          <p:nvPr>
            <p:ph type="body" sz="quarter" idx="18" hasCustomPrompt="1"/>
          </p:nvPr>
        </p:nvSpPr>
        <p:spPr>
          <a:xfrm>
            <a:off x="151200" y="2160000"/>
            <a:ext cx="1800000" cy="540000"/>
          </a:xfrm>
        </p:spPr>
        <p:txBody>
          <a:bodyPr anchor="ctr" anchorCtr="1">
            <a:normAutofit/>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23" name="文本占位符 11">
            <a:extLst>
              <a:ext uri="{FF2B5EF4-FFF2-40B4-BE49-F238E27FC236}">
                <a16:creationId xmlns:a16="http://schemas.microsoft.com/office/drawing/2014/main" id="{ED87F15A-B36A-4D15-B16C-9D2F36218879}"/>
              </a:ext>
            </a:extLst>
          </p:cNvPr>
          <p:cNvSpPr>
            <a:spLocks noGrp="1"/>
          </p:cNvSpPr>
          <p:nvPr>
            <p:ph type="body" sz="quarter" idx="19" hasCustomPrompt="1"/>
          </p:nvPr>
        </p:nvSpPr>
        <p:spPr>
          <a:xfrm>
            <a:off x="151200" y="4320000"/>
            <a:ext cx="1800000" cy="540000"/>
          </a:xfrm>
        </p:spPr>
        <p:txBody>
          <a:bodyPr anchor="ctr" anchorCtr="1">
            <a:normAutofit/>
          </a:bodyPr>
          <a:lstStyle>
            <a:lvl1pPr marL="0" indent="0">
              <a:buNone/>
              <a:defRPr sz="1800">
                <a:solidFill>
                  <a:schemeClr val="tx1"/>
                </a:solidFill>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22" name="文本占位符 25">
            <a:extLst>
              <a:ext uri="{FF2B5EF4-FFF2-40B4-BE49-F238E27FC236}">
                <a16:creationId xmlns:a16="http://schemas.microsoft.com/office/drawing/2014/main" id="{8C26428F-9C86-4B93-8E2C-92EE6B124C1F}"/>
              </a:ext>
            </a:extLst>
          </p:cNvPr>
          <p:cNvSpPr>
            <a:spLocks noGrp="1"/>
          </p:cNvSpPr>
          <p:nvPr>
            <p:ph type="body" sz="quarter" idx="20" hasCustomPrompt="1"/>
          </p:nvPr>
        </p:nvSpPr>
        <p:spPr>
          <a:xfrm>
            <a:off x="90000" y="4410000"/>
            <a:ext cx="450000" cy="360000"/>
          </a:xfrm>
          <a:ln>
            <a:noFill/>
          </a:ln>
        </p:spPr>
        <p:txBody>
          <a:bodyPr anchor="ctr" anchorCtr="1">
            <a:noAutofit/>
          </a:bodyPr>
          <a:lstStyle>
            <a:lvl1pPr marL="0" indent="0">
              <a:buNone/>
              <a:defRPr sz="2000">
                <a:solidFill>
                  <a:schemeClr val="tx1"/>
                </a:solidFill>
                <a:latin typeface="Impact" panose="020B0806030902050204" pitchFamily="34" charset="0"/>
              </a:defRPr>
            </a:lvl1pPr>
          </a:lstStyle>
          <a:p>
            <a:pPr lvl="0"/>
            <a:r>
              <a:rPr lang="en-US" altLang="zh-CN" dirty="0"/>
              <a:t>1</a:t>
            </a:r>
            <a:endParaRPr lang="zh-CN" altLang="en-US" dirty="0"/>
          </a:p>
        </p:txBody>
      </p:sp>
    </p:spTree>
    <p:extLst>
      <p:ext uri="{BB962C8B-B14F-4D97-AF65-F5344CB8AC3E}">
        <p14:creationId xmlns:p14="http://schemas.microsoft.com/office/powerpoint/2010/main" val="28194478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27C9D96E-91EE-42A6-A05C-6ACBD6BC781A}"/>
              </a:ext>
            </a:extLst>
          </p:cNvPr>
          <p:cNvSpPr/>
          <p:nvPr userDrawn="1"/>
        </p:nvSpPr>
        <p:spPr>
          <a:xfrm>
            <a:off x="0" y="268941"/>
            <a:ext cx="12192000" cy="1230361"/>
          </a:xfrm>
          <a:prstGeom prst="rect">
            <a:avLst/>
          </a:prstGeom>
          <a:gradFill>
            <a:gsLst>
              <a:gs pos="50000">
                <a:srgbClr val="8FAADC"/>
              </a:gs>
              <a:gs pos="100000">
                <a:srgbClr val="8FAADC">
                  <a:lumMod val="75000"/>
                  <a:alpha val="0"/>
                </a:srgbClr>
              </a:gs>
              <a:gs pos="0">
                <a:srgbClr val="8FAADC">
                  <a:lumMod val="75000"/>
                  <a:alpha val="0"/>
                </a:srgbClr>
              </a:gs>
            </a:gsLst>
            <a:lin ang="0" scaled="0"/>
          </a:gradFill>
          <a:ln>
            <a:noFill/>
          </a:ln>
          <a:effectLst>
            <a:reflection blurRad="6350" stA="50000" endA="3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ADF0224-8F28-4B9C-93A6-EAD8B704029C}"/>
              </a:ext>
            </a:extLst>
          </p:cNvPr>
          <p:cNvSpPr/>
          <p:nvPr userDrawn="1"/>
        </p:nvSpPr>
        <p:spPr>
          <a:xfrm>
            <a:off x="152399" y="412776"/>
            <a:ext cx="1785770" cy="957430"/>
          </a:xfrm>
          <a:prstGeom prst="rect">
            <a:avLst/>
          </a:prstGeom>
          <a:gradFill>
            <a:gsLst>
              <a:gs pos="100000">
                <a:srgbClr val="8FAADC">
                  <a:lumMod val="90000"/>
                </a:srgbClr>
              </a:gs>
              <a:gs pos="0">
                <a:schemeClr val="accent1">
                  <a:lumMod val="0"/>
                  <a:lumOff val="100000"/>
                </a:schemeClr>
              </a:gs>
              <a:gs pos="20000">
                <a:schemeClr val="accent5">
                  <a:lumMod val="50000"/>
                  <a:lumOff val="50000"/>
                </a:schemeClr>
              </a:gs>
              <a:gs pos="50000">
                <a:srgbClr val="8FAADC"/>
              </a:gs>
            </a:gsLst>
            <a:lin ang="2700000" scaled="0"/>
          </a:gradFill>
          <a:ln>
            <a:noFill/>
          </a:ln>
          <a:effectLst>
            <a:softEdge rad="0"/>
          </a:effectLst>
          <a:scene3d>
            <a:camera prst="orthographicFront"/>
            <a:lightRig rig="threePt" dir="t">
              <a:rot lat="0" lon="0" rev="18000000"/>
            </a:lightRig>
          </a:scene3d>
          <a:sp3d prstMaterial="powder">
            <a:bevelT w="254000"/>
          </a:sp3d>
        </p:spPr>
        <p:style>
          <a:lnRef idx="2">
            <a:schemeClr val="accent1">
              <a:shade val="50000"/>
            </a:schemeClr>
          </a:lnRef>
          <a:fillRef idx="1">
            <a:schemeClr val="accent1"/>
          </a:fillRef>
          <a:effectRef idx="0">
            <a:schemeClr val="accent1"/>
          </a:effectRef>
          <a:fontRef idx="minor">
            <a:schemeClr val="lt1"/>
          </a:fontRef>
        </p:style>
        <p:txBody>
          <a:bodyPr rtlCol="0" anchor="ctr">
            <a:sp3d>
              <a:bevelT w="0"/>
            </a:sp3d>
          </a:bodyPr>
          <a:lstStyle/>
          <a:p>
            <a:pPr algn="ctr"/>
            <a:endParaRPr lang="zh-CN" altLang="en-US"/>
          </a:p>
        </p:txBody>
      </p:sp>
      <p:sp>
        <p:nvSpPr>
          <p:cNvPr id="26" name="文本占位符 16">
            <a:extLst>
              <a:ext uri="{FF2B5EF4-FFF2-40B4-BE49-F238E27FC236}">
                <a16:creationId xmlns:a16="http://schemas.microsoft.com/office/drawing/2014/main" id="{18A312BD-A2AF-40C8-A7C2-D2545920116D}"/>
              </a:ext>
            </a:extLst>
          </p:cNvPr>
          <p:cNvSpPr>
            <a:spLocks noGrp="1"/>
          </p:cNvSpPr>
          <p:nvPr>
            <p:ph type="body" sz="quarter" idx="14" hasCustomPrompt="1"/>
          </p:nvPr>
        </p:nvSpPr>
        <p:spPr>
          <a:xfrm>
            <a:off x="0" y="0"/>
            <a:ext cx="2090569" cy="1489076"/>
          </a:xfrm>
          <a:ln w="9525">
            <a:noFill/>
          </a:ln>
        </p:spPr>
        <p:txBody>
          <a:bodyPr anchor="ctr" anchorCtr="1">
            <a:noAutofit/>
          </a:bodyPr>
          <a:lstStyle>
            <a:lvl1pPr marL="0" indent="0" algn="ctr">
              <a:buNone/>
              <a:defRPr sz="9600">
                <a:ln w="127000">
                  <a:solidFill>
                    <a:srgbClr val="002046"/>
                  </a:solidFill>
                </a:ln>
                <a:effectLst/>
                <a:latin typeface="Impact" panose="020B0806030902050204" pitchFamily="34" charset="0"/>
              </a:defRPr>
            </a:lvl1pPr>
            <a:lvl2pPr marL="457200" indent="0" algn="ctr">
              <a:buNone/>
              <a:defRPr sz="8000">
                <a:ln w="38100">
                  <a:solidFill>
                    <a:srgbClr val="567FCA"/>
                  </a:solidFill>
                </a:ln>
                <a:effectLst/>
                <a:latin typeface="Impact" panose="020B0806030902050204" pitchFamily="34" charset="0"/>
              </a:defRPr>
            </a:lvl2pPr>
            <a:lvl3pPr marL="914400" indent="0" algn="ctr">
              <a:buNone/>
              <a:defRPr sz="8000">
                <a:ln w="38100">
                  <a:solidFill>
                    <a:srgbClr val="567FCA"/>
                  </a:solidFill>
                </a:ln>
                <a:effectLst/>
                <a:latin typeface="Impact" panose="020B0806030902050204" pitchFamily="34" charset="0"/>
              </a:defRPr>
            </a:lvl3pPr>
            <a:lvl4pPr marL="1371600" indent="0" algn="ctr">
              <a:buNone/>
              <a:defRPr sz="8000">
                <a:ln w="38100">
                  <a:solidFill>
                    <a:srgbClr val="567FCA"/>
                  </a:solidFill>
                </a:ln>
                <a:effectLst/>
                <a:latin typeface="Impact" panose="020B0806030902050204" pitchFamily="34" charset="0"/>
              </a:defRPr>
            </a:lvl4pPr>
            <a:lvl5pPr marL="1828800" indent="0" algn="ctr">
              <a:buNone/>
              <a:defRPr sz="8000">
                <a:ln w="38100">
                  <a:solidFill>
                    <a:srgbClr val="567FCA"/>
                  </a:solidFill>
                </a:ln>
                <a:effectLst/>
                <a:latin typeface="Impact" panose="020B0806030902050204" pitchFamily="34" charset="0"/>
              </a:defRPr>
            </a:lvl5pPr>
          </a:lstStyle>
          <a:p>
            <a:pPr lvl="0"/>
            <a:r>
              <a:rPr lang="en-US" altLang="zh-CN" dirty="0"/>
              <a:t>1</a:t>
            </a:r>
            <a:endParaRPr lang="zh-CN" altLang="en-US" dirty="0"/>
          </a:p>
        </p:txBody>
      </p:sp>
      <p:sp>
        <p:nvSpPr>
          <p:cNvPr id="9" name="矩形 8">
            <a:extLst>
              <a:ext uri="{FF2B5EF4-FFF2-40B4-BE49-F238E27FC236}">
                <a16:creationId xmlns:a16="http://schemas.microsoft.com/office/drawing/2014/main" id="{60904BBB-C92D-44EE-96EE-4458FCA7DF84}"/>
              </a:ext>
            </a:extLst>
          </p:cNvPr>
          <p:cNvSpPr/>
          <p:nvPr userDrawn="1"/>
        </p:nvSpPr>
        <p:spPr>
          <a:xfrm>
            <a:off x="6129169" y="1538314"/>
            <a:ext cx="6062831" cy="5363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6F145785-0943-4807-B68A-E038720AF666}"/>
              </a:ext>
            </a:extLst>
          </p:cNvPr>
          <p:cNvSpPr>
            <a:spLocks noGrp="1"/>
          </p:cNvSpPr>
          <p:nvPr>
            <p:ph type="title" hasCustomPrompt="1"/>
          </p:nvPr>
        </p:nvSpPr>
        <p:spPr>
          <a:xfrm>
            <a:off x="2139872" y="279907"/>
            <a:ext cx="6062831" cy="1223385"/>
          </a:xfrm>
        </p:spPr>
        <p:txBody>
          <a:bodyPr/>
          <a:lstStyle>
            <a:lvl1pPr algn="l">
              <a:defRPr/>
            </a:lvl1pPr>
          </a:lstStyle>
          <a:p>
            <a:r>
              <a:rPr lang="zh-CN" altLang="en-US" dirty="0"/>
              <a:t>单击编辑</a:t>
            </a:r>
          </a:p>
        </p:txBody>
      </p:sp>
      <p:sp>
        <p:nvSpPr>
          <p:cNvPr id="3" name="内容占位符 2">
            <a:extLst>
              <a:ext uri="{FF2B5EF4-FFF2-40B4-BE49-F238E27FC236}">
                <a16:creationId xmlns:a16="http://schemas.microsoft.com/office/drawing/2014/main" id="{1B597203-CE8C-4DC9-B780-4CF9E874337E}"/>
              </a:ext>
            </a:extLst>
          </p:cNvPr>
          <p:cNvSpPr>
            <a:spLocks noGrp="1"/>
          </p:cNvSpPr>
          <p:nvPr>
            <p:ph idx="1"/>
          </p:nvPr>
        </p:nvSpPr>
        <p:spPr>
          <a:xfrm>
            <a:off x="6096000" y="1825625"/>
            <a:ext cx="52578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1BD92D2-33B2-4952-997C-2AA3D6C1F023}"/>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78D9624B-7DBE-4E2E-9A5E-EFFD11AF2D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BCF59D-863D-4434-93B0-6B80429D17E6}"/>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
        <p:nvSpPr>
          <p:cNvPr id="10" name="内容占位符 2">
            <a:extLst>
              <a:ext uri="{FF2B5EF4-FFF2-40B4-BE49-F238E27FC236}">
                <a16:creationId xmlns:a16="http://schemas.microsoft.com/office/drawing/2014/main" id="{62CAEC88-45F5-44BB-852C-1581BB802D6F}"/>
              </a:ext>
            </a:extLst>
          </p:cNvPr>
          <p:cNvSpPr>
            <a:spLocks noGrp="1"/>
          </p:cNvSpPr>
          <p:nvPr>
            <p:ph idx="13"/>
          </p:nvPr>
        </p:nvSpPr>
        <p:spPr>
          <a:xfrm>
            <a:off x="838200" y="1822450"/>
            <a:ext cx="52578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9" name="文本占位符 16">
            <a:extLst>
              <a:ext uri="{FF2B5EF4-FFF2-40B4-BE49-F238E27FC236}">
                <a16:creationId xmlns:a16="http://schemas.microsoft.com/office/drawing/2014/main" id="{FFF56273-E88D-4C48-BCB7-0172677110CE}"/>
              </a:ext>
            </a:extLst>
          </p:cNvPr>
          <p:cNvSpPr>
            <a:spLocks noGrp="1"/>
          </p:cNvSpPr>
          <p:nvPr>
            <p:ph type="body" sz="quarter" idx="15" hasCustomPrompt="1"/>
          </p:nvPr>
        </p:nvSpPr>
        <p:spPr>
          <a:xfrm>
            <a:off x="0" y="5368925"/>
            <a:ext cx="2090569" cy="1489076"/>
          </a:xfrm>
        </p:spPr>
        <p:txBody>
          <a:bodyPr anchor="ctr" anchorCtr="1">
            <a:noAutofit/>
          </a:bodyPr>
          <a:lstStyle>
            <a:lvl1pPr marL="0" indent="0" algn="ctr">
              <a:buNone/>
              <a:defRPr sz="9600">
                <a:effectLst/>
                <a:latin typeface="Impact" panose="020B0806030902050204" pitchFamily="34" charset="0"/>
              </a:defRPr>
            </a:lvl1pPr>
            <a:lvl2pPr marL="457200" indent="0" algn="ctr">
              <a:buNone/>
              <a:defRPr sz="8000">
                <a:effectLst/>
                <a:latin typeface="Impact" panose="020B0806030902050204" pitchFamily="34" charset="0"/>
              </a:defRPr>
            </a:lvl2pPr>
            <a:lvl3pPr marL="914400" indent="0" algn="ctr">
              <a:buNone/>
              <a:defRPr sz="8000">
                <a:effectLst/>
                <a:latin typeface="Impact" panose="020B0806030902050204" pitchFamily="34" charset="0"/>
              </a:defRPr>
            </a:lvl3pPr>
            <a:lvl4pPr marL="1371600" indent="0" algn="ctr">
              <a:buNone/>
              <a:defRPr sz="8000">
                <a:effectLst/>
                <a:latin typeface="Impact" panose="020B0806030902050204" pitchFamily="34" charset="0"/>
              </a:defRPr>
            </a:lvl4pPr>
            <a:lvl5pPr marL="1828800" indent="0" algn="ctr">
              <a:buNone/>
              <a:defRPr sz="8000">
                <a:effectLst/>
                <a:latin typeface="Impact" panose="020B0806030902050204" pitchFamily="34" charset="0"/>
              </a:defRPr>
            </a:lvl5pPr>
          </a:lstStyle>
          <a:p>
            <a:pPr lvl="0"/>
            <a:r>
              <a:rPr lang="en-US" altLang="zh-CN" dirty="0"/>
              <a:t>1</a:t>
            </a:r>
            <a:endParaRPr lang="zh-CN" altLang="en-US" dirty="0"/>
          </a:p>
        </p:txBody>
      </p:sp>
    </p:spTree>
    <p:extLst>
      <p:ext uri="{BB962C8B-B14F-4D97-AF65-F5344CB8AC3E}">
        <p14:creationId xmlns:p14="http://schemas.microsoft.com/office/powerpoint/2010/main" val="1366277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39F442D-BC08-4C63-BC0C-2E29A35270D3}"/>
              </a:ext>
            </a:extLst>
          </p:cNvPr>
          <p:cNvSpPr/>
          <p:nvPr userDrawn="1"/>
        </p:nvSpPr>
        <p:spPr>
          <a:xfrm>
            <a:off x="0" y="2426109"/>
            <a:ext cx="1524000" cy="2005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00D4D18-55E1-4A97-BA9F-8C33023DA62A}"/>
              </a:ext>
            </a:extLst>
          </p:cNvPr>
          <p:cNvSpPr/>
          <p:nvPr userDrawn="1"/>
        </p:nvSpPr>
        <p:spPr>
          <a:xfrm>
            <a:off x="5318790" y="2426108"/>
            <a:ext cx="6873210" cy="2005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a:extLst>
              <a:ext uri="{FF2B5EF4-FFF2-40B4-BE49-F238E27FC236}">
                <a16:creationId xmlns:a16="http://schemas.microsoft.com/office/drawing/2014/main" id="{5EB09C6F-D703-448E-8D63-3AA3467BBEE1}"/>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4" name="页脚占位符 3">
            <a:extLst>
              <a:ext uri="{FF2B5EF4-FFF2-40B4-BE49-F238E27FC236}">
                <a16:creationId xmlns:a16="http://schemas.microsoft.com/office/drawing/2014/main" id="{9CD405AC-1E5D-42ED-83CF-057224EC7B2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CA287A4-694A-4138-8507-0326170BD160}"/>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
        <p:nvSpPr>
          <p:cNvPr id="7" name="文本占位符 6">
            <a:extLst>
              <a:ext uri="{FF2B5EF4-FFF2-40B4-BE49-F238E27FC236}">
                <a16:creationId xmlns:a16="http://schemas.microsoft.com/office/drawing/2014/main" id="{F7188D2C-3232-4077-A615-01B14C3B3E90}"/>
              </a:ext>
            </a:extLst>
          </p:cNvPr>
          <p:cNvSpPr>
            <a:spLocks noGrp="1"/>
          </p:cNvSpPr>
          <p:nvPr>
            <p:ph type="body" sz="quarter" idx="13" hasCustomPrompt="1"/>
          </p:nvPr>
        </p:nvSpPr>
        <p:spPr>
          <a:xfrm>
            <a:off x="1524000" y="0"/>
            <a:ext cx="3795252" cy="6858000"/>
          </a:xfrm>
          <a:ln>
            <a:noFill/>
          </a:ln>
        </p:spPr>
        <p:txBody>
          <a:bodyPr anchor="ctr" anchorCtr="1">
            <a:normAutofit/>
          </a:bodyPr>
          <a:lstStyle>
            <a:lvl1pPr marL="0" indent="0">
              <a:buNone/>
              <a:defRPr sz="23900">
                <a:ln w="254000">
                  <a:solidFill>
                    <a:srgbClr val="8FAADC"/>
                  </a:solidFill>
                </a:ln>
                <a:latin typeface="Impact" panose="020B0806030902050204" pitchFamily="34" charset="0"/>
              </a:defRPr>
            </a:lvl1pPr>
          </a:lstStyle>
          <a:p>
            <a:pPr lvl="0"/>
            <a:r>
              <a:rPr lang="en-US" altLang="zh-CN" dirty="0"/>
              <a:t>01</a:t>
            </a:r>
            <a:endParaRPr lang="zh-CN" altLang="en-US" dirty="0"/>
          </a:p>
        </p:txBody>
      </p:sp>
      <p:sp>
        <p:nvSpPr>
          <p:cNvPr id="8" name="文本占位符 6">
            <a:extLst>
              <a:ext uri="{FF2B5EF4-FFF2-40B4-BE49-F238E27FC236}">
                <a16:creationId xmlns:a16="http://schemas.microsoft.com/office/drawing/2014/main" id="{04D90684-9DBB-4E0D-81CD-5DC7E20555DF}"/>
              </a:ext>
            </a:extLst>
          </p:cNvPr>
          <p:cNvSpPr>
            <a:spLocks noGrp="1"/>
          </p:cNvSpPr>
          <p:nvPr>
            <p:ph type="body" sz="quarter" idx="14" hasCustomPrompt="1"/>
          </p:nvPr>
        </p:nvSpPr>
        <p:spPr>
          <a:xfrm>
            <a:off x="1523539" y="0"/>
            <a:ext cx="3795251" cy="6858000"/>
          </a:xfrm>
          <a:ln>
            <a:noFill/>
          </a:ln>
        </p:spPr>
        <p:txBody>
          <a:bodyPr anchor="ctr" anchorCtr="1">
            <a:normAutofit/>
          </a:bodyPr>
          <a:lstStyle>
            <a:lvl1pPr marL="0" indent="0">
              <a:buNone/>
              <a:defRPr sz="23900">
                <a:ln w="254000">
                  <a:noFill/>
                </a:ln>
                <a:latin typeface="Impact" panose="020B0806030902050204" pitchFamily="34" charset="0"/>
              </a:defRPr>
            </a:lvl1pPr>
          </a:lstStyle>
          <a:p>
            <a:pPr lvl="0"/>
            <a:r>
              <a:rPr lang="en-US" altLang="zh-CN" dirty="0"/>
              <a:t>01</a:t>
            </a:r>
            <a:endParaRPr lang="zh-CN" altLang="en-US" dirty="0"/>
          </a:p>
        </p:txBody>
      </p:sp>
    </p:spTree>
    <p:extLst>
      <p:ext uri="{BB962C8B-B14F-4D97-AF65-F5344CB8AC3E}">
        <p14:creationId xmlns:p14="http://schemas.microsoft.com/office/powerpoint/2010/main" val="5747429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F809E-6C49-4A8E-B8AE-FB0DAC9E4DB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81FDB5B-7F12-4FCE-9FFB-E4652AE235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496BC67-F0A5-4096-9C80-14343C2EF8D9}"/>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2F543009-B6E5-4227-995C-E85794DAFF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0C5355-4821-4814-A102-E0D95FA7C22B}"/>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1538772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C6C516-B5C8-4A87-A82E-824E788D5D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FFD5381-7935-4654-AC45-04CB1EED661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7A4E3DA-4EBF-483A-A5D2-541D05FF7AF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0B1C85-D69B-4CF8-AC4C-86E098CEA471}"/>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6" name="页脚占位符 5">
            <a:extLst>
              <a:ext uri="{FF2B5EF4-FFF2-40B4-BE49-F238E27FC236}">
                <a16:creationId xmlns:a16="http://schemas.microsoft.com/office/drawing/2014/main" id="{1EF281BD-F0A1-4E5B-A8BC-0A56ACC675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A7316D-9D4E-4FAA-B832-20CC0DA8F595}"/>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36943696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075864-0DC2-491A-9054-1CBE054664A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F1CD34D-11D5-4D85-A130-E5231679B3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BF8AE5A-E60E-47A8-9986-4FA069BC843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F1EBCC-1A7E-4E11-8C37-E715283329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E32B575-AF0D-4BDA-957B-46C0D5057CA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35A6765-96E3-4FC1-B23C-8AFAABA7801E}"/>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8" name="页脚占位符 7">
            <a:extLst>
              <a:ext uri="{FF2B5EF4-FFF2-40B4-BE49-F238E27FC236}">
                <a16:creationId xmlns:a16="http://schemas.microsoft.com/office/drawing/2014/main" id="{155975E6-3086-43D1-8869-1CD21578596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6CD3F42-B6B0-40EE-B5ED-85DF898F3E62}"/>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9486151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F8E4D-85CF-49EF-9A88-B252ECF4BF5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678675A-AF23-4B83-9E09-003FC1305A10}"/>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4" name="页脚占位符 3">
            <a:extLst>
              <a:ext uri="{FF2B5EF4-FFF2-40B4-BE49-F238E27FC236}">
                <a16:creationId xmlns:a16="http://schemas.microsoft.com/office/drawing/2014/main" id="{6EA8D430-76A8-4D52-9628-955653C0E90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2C662E2-512E-4634-BEFE-E6DAAEB83F45}"/>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35904294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4134E77-D195-40E1-B86C-775FF0B2219E}"/>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3" name="页脚占位符 2">
            <a:extLst>
              <a:ext uri="{FF2B5EF4-FFF2-40B4-BE49-F238E27FC236}">
                <a16:creationId xmlns:a16="http://schemas.microsoft.com/office/drawing/2014/main" id="{729F4847-D5EA-4AD3-8A1E-74129D4D296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99CFA8D-7F2B-4655-9048-54CFDEF59251}"/>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36902393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974986DC-8DAB-4DC5-8006-C39E9F1D9551}"/>
              </a:ext>
            </a:extLst>
          </p:cNvPr>
          <p:cNvSpPr/>
          <p:nvPr userDrawn="1"/>
        </p:nvSpPr>
        <p:spPr>
          <a:xfrm>
            <a:off x="2097736" y="385200"/>
            <a:ext cx="5257800" cy="767095"/>
          </a:xfrm>
          <a:prstGeom prst="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92426B8-8A74-41B2-8FA7-8D750A438E8D}"/>
              </a:ext>
            </a:extLst>
          </p:cNvPr>
          <p:cNvSpPr/>
          <p:nvPr userDrawn="1"/>
        </p:nvSpPr>
        <p:spPr>
          <a:xfrm>
            <a:off x="152399" y="385200"/>
            <a:ext cx="1785770" cy="767095"/>
          </a:xfrm>
          <a:prstGeom prst="rect">
            <a:avLst/>
          </a:prstGeom>
          <a:solidFill>
            <a:srgbClr val="8FAADC"/>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sp3d>
              <a:bevelT w="0"/>
            </a:sp3d>
          </a:bodyPr>
          <a:lstStyle/>
          <a:p>
            <a:pPr algn="ctr"/>
            <a:endParaRPr lang="zh-CN" altLang="en-US"/>
          </a:p>
        </p:txBody>
      </p:sp>
      <p:sp>
        <p:nvSpPr>
          <p:cNvPr id="2" name="标题 1">
            <a:extLst>
              <a:ext uri="{FF2B5EF4-FFF2-40B4-BE49-F238E27FC236}">
                <a16:creationId xmlns:a16="http://schemas.microsoft.com/office/drawing/2014/main" id="{6F145785-0943-4807-B68A-E038720AF666}"/>
              </a:ext>
            </a:extLst>
          </p:cNvPr>
          <p:cNvSpPr>
            <a:spLocks noGrp="1"/>
          </p:cNvSpPr>
          <p:nvPr>
            <p:ph type="title" hasCustomPrompt="1"/>
          </p:nvPr>
        </p:nvSpPr>
        <p:spPr>
          <a:xfrm>
            <a:off x="2097736" y="385200"/>
            <a:ext cx="3998265" cy="767095"/>
          </a:xfrm>
        </p:spPr>
        <p:txBody>
          <a:bodyPr>
            <a:normAutofit/>
          </a:bodyPr>
          <a:lstStyle>
            <a:lvl1pPr algn="l">
              <a:defRPr sz="4000">
                <a:effectLst>
                  <a:outerShdw blurRad="63500" dist="76200" dir="2700000" algn="tl" rotWithShape="0">
                    <a:srgbClr val="8FAADC">
                      <a:alpha val="70000"/>
                    </a:srgbClr>
                  </a:outerShdw>
                </a:effectLst>
                <a:latin typeface="微软雅黑" panose="020B0503020204020204" pitchFamily="34" charset="-122"/>
                <a:ea typeface="微软雅黑" panose="020B0503020204020204" pitchFamily="34" charset="-122"/>
              </a:defRPr>
            </a:lvl1pPr>
          </a:lstStyle>
          <a:p>
            <a:r>
              <a:rPr lang="zh-CN" altLang="en-US" dirty="0"/>
              <a:t>单击编辑</a:t>
            </a:r>
          </a:p>
        </p:txBody>
      </p:sp>
      <p:sp>
        <p:nvSpPr>
          <p:cNvPr id="3" name="内容占位符 2">
            <a:extLst>
              <a:ext uri="{FF2B5EF4-FFF2-40B4-BE49-F238E27FC236}">
                <a16:creationId xmlns:a16="http://schemas.microsoft.com/office/drawing/2014/main" id="{1B597203-CE8C-4DC9-B780-4CF9E874337E}"/>
              </a:ext>
            </a:extLst>
          </p:cNvPr>
          <p:cNvSpPr>
            <a:spLocks noGrp="1"/>
          </p:cNvSpPr>
          <p:nvPr>
            <p:ph idx="1"/>
          </p:nvPr>
        </p:nvSpPr>
        <p:spPr>
          <a:xfrm>
            <a:off x="8153400" y="1825625"/>
            <a:ext cx="3200400" cy="435133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1BD92D2-33B2-4952-997C-2AA3D6C1F023}"/>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78D9624B-7DBE-4E2E-9A5E-EFFD11AF2D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BCF59D-863D-4434-93B0-6B80429D17E6}"/>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
        <p:nvSpPr>
          <p:cNvPr id="10" name="内容占位符 2">
            <a:extLst>
              <a:ext uri="{FF2B5EF4-FFF2-40B4-BE49-F238E27FC236}">
                <a16:creationId xmlns:a16="http://schemas.microsoft.com/office/drawing/2014/main" id="{62CAEC88-45F5-44BB-852C-1581BB802D6F}"/>
              </a:ext>
            </a:extLst>
          </p:cNvPr>
          <p:cNvSpPr>
            <a:spLocks noGrp="1"/>
          </p:cNvSpPr>
          <p:nvPr>
            <p:ph idx="13"/>
          </p:nvPr>
        </p:nvSpPr>
        <p:spPr>
          <a:xfrm>
            <a:off x="838200" y="1822450"/>
            <a:ext cx="6517336" cy="435133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7" name="文本占位符 16">
            <a:extLst>
              <a:ext uri="{FF2B5EF4-FFF2-40B4-BE49-F238E27FC236}">
                <a16:creationId xmlns:a16="http://schemas.microsoft.com/office/drawing/2014/main" id="{E3BF523E-6435-49EF-AF39-10EAA263847C}"/>
              </a:ext>
            </a:extLst>
          </p:cNvPr>
          <p:cNvSpPr>
            <a:spLocks noGrp="1"/>
          </p:cNvSpPr>
          <p:nvPr>
            <p:ph type="body" sz="quarter" idx="14" hasCustomPrompt="1"/>
          </p:nvPr>
        </p:nvSpPr>
        <p:spPr>
          <a:xfrm>
            <a:off x="0" y="-1"/>
            <a:ext cx="2088000" cy="1296000"/>
          </a:xfrm>
          <a:ln w="9525">
            <a:noFill/>
          </a:ln>
        </p:spPr>
        <p:txBody>
          <a:bodyPr anchor="ctr" anchorCtr="1">
            <a:noAutofit/>
          </a:bodyPr>
          <a:lstStyle>
            <a:lvl1pPr marL="0" indent="0" algn="ctr">
              <a:buNone/>
              <a:defRPr sz="8800">
                <a:ln w="127000">
                  <a:solidFill>
                    <a:srgbClr val="8FAADC"/>
                  </a:solidFill>
                </a:ln>
                <a:effectLst/>
                <a:latin typeface="Impact" panose="020B0806030902050204" pitchFamily="34" charset="0"/>
              </a:defRPr>
            </a:lvl1pPr>
            <a:lvl2pPr marL="457200" indent="0" algn="ctr">
              <a:buNone/>
              <a:defRPr sz="8000">
                <a:ln w="38100">
                  <a:solidFill>
                    <a:srgbClr val="567FCA"/>
                  </a:solidFill>
                </a:ln>
                <a:effectLst/>
                <a:latin typeface="Impact" panose="020B0806030902050204" pitchFamily="34" charset="0"/>
              </a:defRPr>
            </a:lvl2pPr>
            <a:lvl3pPr marL="914400" indent="0" algn="ctr">
              <a:buNone/>
              <a:defRPr sz="8000">
                <a:ln w="38100">
                  <a:solidFill>
                    <a:srgbClr val="567FCA"/>
                  </a:solidFill>
                </a:ln>
                <a:effectLst/>
                <a:latin typeface="Impact" panose="020B0806030902050204" pitchFamily="34" charset="0"/>
              </a:defRPr>
            </a:lvl3pPr>
            <a:lvl4pPr marL="1371600" indent="0" algn="ctr">
              <a:buNone/>
              <a:defRPr sz="8000">
                <a:ln w="38100">
                  <a:solidFill>
                    <a:srgbClr val="567FCA"/>
                  </a:solidFill>
                </a:ln>
                <a:effectLst/>
                <a:latin typeface="Impact" panose="020B0806030902050204" pitchFamily="34" charset="0"/>
              </a:defRPr>
            </a:lvl4pPr>
            <a:lvl5pPr marL="1828800" indent="0" algn="ctr">
              <a:buNone/>
              <a:defRPr sz="8000">
                <a:ln w="38100">
                  <a:solidFill>
                    <a:srgbClr val="567FCA"/>
                  </a:solidFill>
                </a:ln>
                <a:effectLst/>
                <a:latin typeface="Impact" panose="020B0806030902050204" pitchFamily="34" charset="0"/>
              </a:defRPr>
            </a:lvl5pPr>
          </a:lstStyle>
          <a:p>
            <a:pPr lvl="0"/>
            <a:r>
              <a:rPr lang="en-US" altLang="zh-CN" dirty="0"/>
              <a:t>1</a:t>
            </a:r>
            <a:endParaRPr lang="zh-CN" altLang="en-US" dirty="0"/>
          </a:p>
        </p:txBody>
      </p:sp>
      <p:sp>
        <p:nvSpPr>
          <p:cNvPr id="19" name="文本占位符 16">
            <a:extLst>
              <a:ext uri="{FF2B5EF4-FFF2-40B4-BE49-F238E27FC236}">
                <a16:creationId xmlns:a16="http://schemas.microsoft.com/office/drawing/2014/main" id="{FFF56273-E88D-4C48-BCB7-0172677110CE}"/>
              </a:ext>
            </a:extLst>
          </p:cNvPr>
          <p:cNvSpPr>
            <a:spLocks noGrp="1"/>
          </p:cNvSpPr>
          <p:nvPr>
            <p:ph type="body" sz="quarter" idx="15" hasCustomPrompt="1"/>
          </p:nvPr>
        </p:nvSpPr>
        <p:spPr>
          <a:xfrm>
            <a:off x="9736" y="5259943"/>
            <a:ext cx="2088000" cy="1296000"/>
          </a:xfrm>
        </p:spPr>
        <p:txBody>
          <a:bodyPr anchor="ctr" anchorCtr="1">
            <a:noAutofit/>
          </a:bodyPr>
          <a:lstStyle>
            <a:lvl1pPr marL="0" indent="0" algn="ctr">
              <a:buNone/>
              <a:defRPr sz="8800">
                <a:solidFill>
                  <a:schemeClr val="tx1"/>
                </a:solidFill>
                <a:effectLst/>
                <a:latin typeface="Impact" panose="020B0806030902050204" pitchFamily="34" charset="0"/>
              </a:defRPr>
            </a:lvl1pPr>
            <a:lvl2pPr marL="457200" indent="0" algn="ctr">
              <a:buNone/>
              <a:defRPr sz="8000">
                <a:effectLst/>
                <a:latin typeface="Impact" panose="020B0806030902050204" pitchFamily="34" charset="0"/>
              </a:defRPr>
            </a:lvl2pPr>
            <a:lvl3pPr marL="914400" indent="0" algn="ctr">
              <a:buNone/>
              <a:defRPr sz="8000">
                <a:effectLst/>
                <a:latin typeface="Impact" panose="020B0806030902050204" pitchFamily="34" charset="0"/>
              </a:defRPr>
            </a:lvl3pPr>
            <a:lvl4pPr marL="1371600" indent="0" algn="ctr">
              <a:buNone/>
              <a:defRPr sz="8000">
                <a:effectLst/>
                <a:latin typeface="Impact" panose="020B0806030902050204" pitchFamily="34" charset="0"/>
              </a:defRPr>
            </a:lvl4pPr>
            <a:lvl5pPr marL="1828800" indent="0" algn="ctr">
              <a:buNone/>
              <a:defRPr sz="8000">
                <a:effectLst/>
                <a:latin typeface="Impact" panose="020B0806030902050204" pitchFamily="34" charset="0"/>
              </a:defRPr>
            </a:lvl5pPr>
          </a:lstStyle>
          <a:p>
            <a:pPr lvl="0"/>
            <a:r>
              <a:rPr lang="en-US" altLang="zh-CN" dirty="0"/>
              <a:t>1</a:t>
            </a:r>
            <a:endParaRPr lang="zh-CN" altLang="en-US" dirty="0"/>
          </a:p>
        </p:txBody>
      </p:sp>
    </p:spTree>
    <p:extLst>
      <p:ext uri="{BB962C8B-B14F-4D97-AF65-F5344CB8AC3E}">
        <p14:creationId xmlns:p14="http://schemas.microsoft.com/office/powerpoint/2010/main" val="3772814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39695-B7F2-4805-9F22-4EF4695110F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8C5530C-2926-4096-A82E-D4F681235A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6DCAA25-CA3F-4312-893C-79F14E8112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B31F611-56D6-450C-9471-00C3C7BC4C8D}"/>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6" name="页脚占位符 5">
            <a:extLst>
              <a:ext uri="{FF2B5EF4-FFF2-40B4-BE49-F238E27FC236}">
                <a16:creationId xmlns:a16="http://schemas.microsoft.com/office/drawing/2014/main" id="{D364DE71-6EF4-411C-94B5-968D63D22A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06BA953-DAAC-49F8-B9F0-70BA311B8CB7}"/>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35699351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8E1FA-701B-4905-9BB0-D0E91E6AA39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C46A11F-F955-469E-A091-4D553506EF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9A5D77C-6462-4E72-8A9E-EBA1488AF8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C6EE56-3D11-4763-9801-6F55AEAC0B44}"/>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6" name="页脚占位符 5">
            <a:extLst>
              <a:ext uri="{FF2B5EF4-FFF2-40B4-BE49-F238E27FC236}">
                <a16:creationId xmlns:a16="http://schemas.microsoft.com/office/drawing/2014/main" id="{2668CE96-4666-43C5-84AD-980C4EDFE0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F9CCC07-570A-4004-8801-C5BB5B0C4208}"/>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38215254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6266CA-C194-48B8-A870-5DEFA96B6AB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85A4C9A-A63E-4D31-BD69-38B75468D67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5412856-061E-41F2-9C0B-20DDEC6A6BEB}"/>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1FAEA135-B7BD-4BC4-9A3A-CBA7DB461A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7D6ED2-B935-47F9-9EBB-D40074F9A85E}"/>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1441953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C48B8B2-FC2A-4AE8-959F-03ED89E35EB9}"/>
              </a:ext>
            </a:extLst>
          </p:cNvPr>
          <p:cNvSpPr>
            <a:spLocks noGrp="1"/>
          </p:cNvSpPr>
          <p:nvPr>
            <p:ph type="title" orient="vert"/>
          </p:nvPr>
        </p:nvSpPr>
        <p:spPr>
          <a:xfrm>
            <a:off x="8382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96F9D8B-D74A-4142-88AF-BEB9D2FD651A}"/>
              </a:ext>
            </a:extLst>
          </p:cNvPr>
          <p:cNvSpPr>
            <a:spLocks noGrp="1"/>
          </p:cNvSpPr>
          <p:nvPr>
            <p:ph type="body" orient="vert" idx="1"/>
          </p:nvPr>
        </p:nvSpPr>
        <p:spPr>
          <a:xfrm>
            <a:off x="36195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48904D-DE29-45A2-AA0A-47ECB84AFF2D}"/>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E877D00F-430F-4863-AC47-EA623C5685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E4854C-6567-4D6C-8331-B5494A8F1078}"/>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2683266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1_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C48B8B2-FC2A-4AE8-959F-03ED89E35EB9}"/>
              </a:ext>
            </a:extLst>
          </p:cNvPr>
          <p:cNvSpPr>
            <a:spLocks noGrp="1"/>
          </p:cNvSpPr>
          <p:nvPr>
            <p:ph type="title" orient="vert"/>
          </p:nvPr>
        </p:nvSpPr>
        <p:spPr>
          <a:xfrm>
            <a:off x="838200" y="365125"/>
            <a:ext cx="2628900" cy="5811838"/>
          </a:xfrm>
        </p:spPr>
        <p:txBody>
          <a:bodyPr vert="horz"/>
          <a:lstStyle/>
          <a:p>
            <a:r>
              <a:rPr lang="zh-CN" altLang="en-US"/>
              <a:t>单击此处编辑母版标题样式</a:t>
            </a:r>
          </a:p>
        </p:txBody>
      </p:sp>
      <p:sp>
        <p:nvSpPr>
          <p:cNvPr id="3" name="竖排文字占位符 2">
            <a:extLst>
              <a:ext uri="{FF2B5EF4-FFF2-40B4-BE49-F238E27FC236}">
                <a16:creationId xmlns:a16="http://schemas.microsoft.com/office/drawing/2014/main" id="{F96F9D8B-D74A-4142-88AF-BEB9D2FD651A}"/>
              </a:ext>
            </a:extLst>
          </p:cNvPr>
          <p:cNvSpPr>
            <a:spLocks noGrp="1"/>
          </p:cNvSpPr>
          <p:nvPr>
            <p:ph type="body" orient="vert" idx="1"/>
          </p:nvPr>
        </p:nvSpPr>
        <p:spPr>
          <a:xfrm>
            <a:off x="3619500" y="365125"/>
            <a:ext cx="7734300" cy="5811838"/>
          </a:xfrm>
        </p:spPr>
        <p:txBody>
          <a:bodyPr vert="horz" anchor="ctr" anchorCtr="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48904D-DE29-45A2-AA0A-47ECB84AFF2D}"/>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E877D00F-430F-4863-AC47-EA623C5685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E4854C-6567-4D6C-8331-B5494A8F1078}"/>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22946087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09C45B-1A9B-4F63-A838-FE002CB43754}"/>
              </a:ext>
            </a:extLst>
          </p:cNvPr>
          <p:cNvSpPr>
            <a:spLocks noGrp="1"/>
          </p:cNvSpPr>
          <p:nvPr>
            <p:ph type="ctrTitle"/>
          </p:nvPr>
        </p:nvSpPr>
        <p:spPr>
          <a:xfrm>
            <a:off x="1911144" y="1803047"/>
            <a:ext cx="8369711" cy="1102032"/>
          </a:xfrm>
          <a:noFill/>
        </p:spPr>
        <p:txBody>
          <a:bodyPr anchor="b">
            <a:noAutofit/>
          </a:bodyPr>
          <a:lstStyle>
            <a:lvl1pPr algn="ctr">
              <a:defRPr sz="4800">
                <a:solidFill>
                  <a:schemeClr val="tx1"/>
                </a:solidFill>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D52A6262-DC5C-4A62-A630-03FBEDA611AF}"/>
              </a:ext>
            </a:extLst>
          </p:cNvPr>
          <p:cNvSpPr>
            <a:spLocks noGrp="1"/>
          </p:cNvSpPr>
          <p:nvPr>
            <p:ph type="subTitle" idx="1"/>
          </p:nvPr>
        </p:nvSpPr>
        <p:spPr>
          <a:xfrm>
            <a:off x="3047999" y="3429000"/>
            <a:ext cx="6096000" cy="1655762"/>
          </a:xfrm>
          <a:noFill/>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2D57BAB-D6BB-49A4-8AE8-C0A2A3ED0AEC}"/>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B6B790B8-08AC-4FF9-9919-5A6C223A63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A6A98FF-662F-4AB4-8D3D-0AFBFB5D2E2B}"/>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12107623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974986DC-8DAB-4DC5-8006-C39E9F1D9551}"/>
              </a:ext>
            </a:extLst>
          </p:cNvPr>
          <p:cNvSpPr/>
          <p:nvPr userDrawn="1"/>
        </p:nvSpPr>
        <p:spPr>
          <a:xfrm>
            <a:off x="2097736" y="385200"/>
            <a:ext cx="5257800" cy="767095"/>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3" name="矩形 12">
            <a:extLst>
              <a:ext uri="{FF2B5EF4-FFF2-40B4-BE49-F238E27FC236}">
                <a16:creationId xmlns:a16="http://schemas.microsoft.com/office/drawing/2014/main" id="{892426B8-8A74-41B2-8FA7-8D750A438E8D}"/>
              </a:ext>
            </a:extLst>
          </p:cNvPr>
          <p:cNvSpPr/>
          <p:nvPr userDrawn="1"/>
        </p:nvSpPr>
        <p:spPr>
          <a:xfrm>
            <a:off x="152399" y="385200"/>
            <a:ext cx="1785770" cy="767095"/>
          </a:xfrm>
          <a:prstGeom prst="rect">
            <a:avLst/>
          </a:prstGeom>
          <a:solidFill>
            <a:srgbClr val="00206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sp3d>
              <a:bevelT w="0"/>
            </a:sp3d>
          </a:bodyPr>
          <a:lstStyle/>
          <a:p>
            <a:pPr algn="ctr"/>
            <a:endParaRPr lang="zh-CN" altLang="en-US">
              <a:solidFill>
                <a:srgbClr val="002060"/>
              </a:solidFill>
            </a:endParaRPr>
          </a:p>
        </p:txBody>
      </p:sp>
      <p:sp>
        <p:nvSpPr>
          <p:cNvPr id="2" name="标题 1">
            <a:extLst>
              <a:ext uri="{FF2B5EF4-FFF2-40B4-BE49-F238E27FC236}">
                <a16:creationId xmlns:a16="http://schemas.microsoft.com/office/drawing/2014/main" id="{6F145785-0943-4807-B68A-E038720AF666}"/>
              </a:ext>
            </a:extLst>
          </p:cNvPr>
          <p:cNvSpPr>
            <a:spLocks noGrp="1"/>
          </p:cNvSpPr>
          <p:nvPr>
            <p:ph type="title" hasCustomPrompt="1"/>
          </p:nvPr>
        </p:nvSpPr>
        <p:spPr>
          <a:xfrm>
            <a:off x="2097736" y="385200"/>
            <a:ext cx="3998265" cy="767095"/>
          </a:xfrm>
        </p:spPr>
        <p:txBody>
          <a:bodyPr>
            <a:normAutofit/>
          </a:bodyPr>
          <a:lstStyle>
            <a:lvl1pPr algn="l">
              <a:defRPr sz="4000">
                <a:effectLst/>
                <a:latin typeface="微软雅黑" panose="020B0503020204020204" pitchFamily="34" charset="-122"/>
                <a:ea typeface="微软雅黑" panose="020B0503020204020204" pitchFamily="34" charset="-122"/>
              </a:defRPr>
            </a:lvl1pPr>
          </a:lstStyle>
          <a:p>
            <a:r>
              <a:rPr lang="zh-CN" altLang="en-US" dirty="0"/>
              <a:t>单击编辑</a:t>
            </a:r>
          </a:p>
        </p:txBody>
      </p:sp>
      <p:sp>
        <p:nvSpPr>
          <p:cNvPr id="3" name="内容占位符 2">
            <a:extLst>
              <a:ext uri="{FF2B5EF4-FFF2-40B4-BE49-F238E27FC236}">
                <a16:creationId xmlns:a16="http://schemas.microsoft.com/office/drawing/2014/main" id="{1B597203-CE8C-4DC9-B780-4CF9E874337E}"/>
              </a:ext>
            </a:extLst>
          </p:cNvPr>
          <p:cNvSpPr>
            <a:spLocks noGrp="1"/>
          </p:cNvSpPr>
          <p:nvPr>
            <p:ph idx="1"/>
          </p:nvPr>
        </p:nvSpPr>
        <p:spPr>
          <a:xfrm>
            <a:off x="8153400" y="1825625"/>
            <a:ext cx="3200400" cy="4351338"/>
          </a:xfrm>
        </p:spPr>
        <p:txBody>
          <a:bodyPr/>
          <a:lstStyle>
            <a:lvl1pPr>
              <a:lnSpc>
                <a:spcPct val="150000"/>
              </a:lnSpc>
              <a:defRPr>
                <a:solidFill>
                  <a:schemeClr val="tx1"/>
                </a:solidFill>
                <a:latin typeface="微软雅黑" panose="020B0503020204020204" pitchFamily="34" charset="-122"/>
                <a:ea typeface="微软雅黑" panose="020B0503020204020204" pitchFamily="34" charset="-122"/>
              </a:defRPr>
            </a:lvl1pPr>
            <a:lvl2pPr>
              <a:lnSpc>
                <a:spcPct val="150000"/>
              </a:lnSpc>
              <a:defRPr>
                <a:solidFill>
                  <a:schemeClr val="tx1"/>
                </a:solidFill>
                <a:latin typeface="微软雅黑" panose="020B0503020204020204" pitchFamily="34" charset="-122"/>
                <a:ea typeface="微软雅黑" panose="020B0503020204020204" pitchFamily="34" charset="-122"/>
              </a:defRPr>
            </a:lvl2pPr>
            <a:lvl3pPr>
              <a:lnSpc>
                <a:spcPct val="150000"/>
              </a:lnSpc>
              <a:defRPr>
                <a:solidFill>
                  <a:schemeClr val="tx1"/>
                </a:solidFill>
                <a:latin typeface="微软雅黑" panose="020B0503020204020204" pitchFamily="34" charset="-122"/>
                <a:ea typeface="微软雅黑" panose="020B0503020204020204" pitchFamily="34" charset="-122"/>
              </a:defRPr>
            </a:lvl3pPr>
            <a:lvl4pPr>
              <a:lnSpc>
                <a:spcPct val="150000"/>
              </a:lnSpc>
              <a:defRPr>
                <a:solidFill>
                  <a:schemeClr val="tx1"/>
                </a:solidFill>
                <a:latin typeface="微软雅黑" panose="020B0503020204020204" pitchFamily="34" charset="-122"/>
                <a:ea typeface="微软雅黑" panose="020B0503020204020204" pitchFamily="34" charset="-122"/>
              </a:defRPr>
            </a:lvl4pPr>
            <a:lvl5pPr>
              <a:lnSpc>
                <a:spcPct val="150000"/>
              </a:lnSpc>
              <a:defRPr>
                <a:solidFill>
                  <a:schemeClr val="tx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1BD92D2-33B2-4952-997C-2AA3D6C1F023}"/>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78D9624B-7DBE-4E2E-9A5E-EFFD11AF2D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BCF59D-863D-4434-93B0-6B80429D17E6}"/>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
        <p:nvSpPr>
          <p:cNvPr id="10" name="内容占位符 2">
            <a:extLst>
              <a:ext uri="{FF2B5EF4-FFF2-40B4-BE49-F238E27FC236}">
                <a16:creationId xmlns:a16="http://schemas.microsoft.com/office/drawing/2014/main" id="{62CAEC88-45F5-44BB-852C-1581BB802D6F}"/>
              </a:ext>
            </a:extLst>
          </p:cNvPr>
          <p:cNvSpPr>
            <a:spLocks noGrp="1"/>
          </p:cNvSpPr>
          <p:nvPr>
            <p:ph idx="13"/>
          </p:nvPr>
        </p:nvSpPr>
        <p:spPr>
          <a:xfrm>
            <a:off x="838200" y="1822450"/>
            <a:ext cx="6517336" cy="4351338"/>
          </a:xfrm>
        </p:spPr>
        <p:txBody>
          <a:bodyPr/>
          <a:lstStyle>
            <a:lvl1pPr>
              <a:lnSpc>
                <a:spcPct val="150000"/>
              </a:lnSpc>
              <a:defRPr>
                <a:solidFill>
                  <a:schemeClr val="tx1"/>
                </a:solidFill>
                <a:latin typeface="微软雅黑" panose="020B0503020204020204" pitchFamily="34" charset="-122"/>
                <a:ea typeface="微软雅黑" panose="020B0503020204020204" pitchFamily="34" charset="-122"/>
              </a:defRPr>
            </a:lvl1pPr>
            <a:lvl2pPr>
              <a:lnSpc>
                <a:spcPct val="150000"/>
              </a:lnSpc>
              <a:defRPr>
                <a:solidFill>
                  <a:schemeClr val="tx1"/>
                </a:solidFill>
                <a:latin typeface="微软雅黑" panose="020B0503020204020204" pitchFamily="34" charset="-122"/>
                <a:ea typeface="微软雅黑" panose="020B0503020204020204" pitchFamily="34" charset="-122"/>
              </a:defRPr>
            </a:lvl2pPr>
            <a:lvl3pPr>
              <a:lnSpc>
                <a:spcPct val="150000"/>
              </a:lnSpc>
              <a:defRPr>
                <a:solidFill>
                  <a:schemeClr val="tx1"/>
                </a:solidFill>
                <a:latin typeface="微软雅黑" panose="020B0503020204020204" pitchFamily="34" charset="-122"/>
                <a:ea typeface="微软雅黑" panose="020B0503020204020204" pitchFamily="34" charset="-122"/>
              </a:defRPr>
            </a:lvl3pPr>
            <a:lvl4pPr>
              <a:lnSpc>
                <a:spcPct val="150000"/>
              </a:lnSpc>
              <a:defRPr>
                <a:solidFill>
                  <a:schemeClr val="tx1"/>
                </a:solidFill>
                <a:latin typeface="微软雅黑" panose="020B0503020204020204" pitchFamily="34" charset="-122"/>
                <a:ea typeface="微软雅黑" panose="020B0503020204020204" pitchFamily="34" charset="-122"/>
              </a:defRPr>
            </a:lvl4pPr>
            <a:lvl5pPr>
              <a:lnSpc>
                <a:spcPct val="150000"/>
              </a:lnSpc>
              <a:defRPr>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7" name="文本占位符 16">
            <a:extLst>
              <a:ext uri="{FF2B5EF4-FFF2-40B4-BE49-F238E27FC236}">
                <a16:creationId xmlns:a16="http://schemas.microsoft.com/office/drawing/2014/main" id="{E3BF523E-6435-49EF-AF39-10EAA263847C}"/>
              </a:ext>
            </a:extLst>
          </p:cNvPr>
          <p:cNvSpPr>
            <a:spLocks noGrp="1"/>
          </p:cNvSpPr>
          <p:nvPr>
            <p:ph type="body" sz="quarter" idx="14" hasCustomPrompt="1"/>
          </p:nvPr>
        </p:nvSpPr>
        <p:spPr>
          <a:xfrm>
            <a:off x="0" y="-1"/>
            <a:ext cx="2088000" cy="1296000"/>
          </a:xfrm>
          <a:ln w="9525">
            <a:noFill/>
          </a:ln>
        </p:spPr>
        <p:txBody>
          <a:bodyPr anchor="ctr" anchorCtr="1">
            <a:noAutofit/>
          </a:bodyPr>
          <a:lstStyle>
            <a:lvl1pPr marL="0" indent="0" algn="ctr">
              <a:buNone/>
              <a:defRPr sz="8800">
                <a:ln w="127000">
                  <a:solidFill>
                    <a:srgbClr val="002060"/>
                  </a:solidFill>
                </a:ln>
                <a:effectLst/>
                <a:latin typeface="Impact" panose="020B0806030902050204" pitchFamily="34" charset="0"/>
              </a:defRPr>
            </a:lvl1pPr>
            <a:lvl2pPr marL="457200" indent="0" algn="ctr">
              <a:buNone/>
              <a:defRPr sz="8000">
                <a:ln w="38100">
                  <a:solidFill>
                    <a:srgbClr val="567FCA"/>
                  </a:solidFill>
                </a:ln>
                <a:effectLst/>
                <a:latin typeface="Impact" panose="020B0806030902050204" pitchFamily="34" charset="0"/>
              </a:defRPr>
            </a:lvl2pPr>
            <a:lvl3pPr marL="914400" indent="0" algn="ctr">
              <a:buNone/>
              <a:defRPr sz="8000">
                <a:ln w="38100">
                  <a:solidFill>
                    <a:srgbClr val="567FCA"/>
                  </a:solidFill>
                </a:ln>
                <a:effectLst/>
                <a:latin typeface="Impact" panose="020B0806030902050204" pitchFamily="34" charset="0"/>
              </a:defRPr>
            </a:lvl3pPr>
            <a:lvl4pPr marL="1371600" indent="0" algn="ctr">
              <a:buNone/>
              <a:defRPr sz="8000">
                <a:ln w="38100">
                  <a:solidFill>
                    <a:srgbClr val="567FCA"/>
                  </a:solidFill>
                </a:ln>
                <a:effectLst/>
                <a:latin typeface="Impact" panose="020B0806030902050204" pitchFamily="34" charset="0"/>
              </a:defRPr>
            </a:lvl4pPr>
            <a:lvl5pPr marL="1828800" indent="0" algn="ctr">
              <a:buNone/>
              <a:defRPr sz="8000">
                <a:ln w="38100">
                  <a:solidFill>
                    <a:srgbClr val="567FCA"/>
                  </a:solidFill>
                </a:ln>
                <a:effectLst/>
                <a:latin typeface="Impact" panose="020B0806030902050204" pitchFamily="34" charset="0"/>
              </a:defRPr>
            </a:lvl5pPr>
          </a:lstStyle>
          <a:p>
            <a:pPr lvl="0"/>
            <a:r>
              <a:rPr lang="en-US" altLang="zh-CN" dirty="0"/>
              <a:t>1</a:t>
            </a:r>
            <a:endParaRPr lang="zh-CN" altLang="en-US" dirty="0"/>
          </a:p>
        </p:txBody>
      </p:sp>
      <p:sp>
        <p:nvSpPr>
          <p:cNvPr id="19" name="文本占位符 16">
            <a:extLst>
              <a:ext uri="{FF2B5EF4-FFF2-40B4-BE49-F238E27FC236}">
                <a16:creationId xmlns:a16="http://schemas.microsoft.com/office/drawing/2014/main" id="{FFF56273-E88D-4C48-BCB7-0172677110CE}"/>
              </a:ext>
            </a:extLst>
          </p:cNvPr>
          <p:cNvSpPr>
            <a:spLocks noGrp="1"/>
          </p:cNvSpPr>
          <p:nvPr>
            <p:ph type="body" sz="quarter" idx="15" hasCustomPrompt="1"/>
          </p:nvPr>
        </p:nvSpPr>
        <p:spPr>
          <a:xfrm>
            <a:off x="0" y="5549520"/>
            <a:ext cx="2088000" cy="1296000"/>
          </a:xfrm>
        </p:spPr>
        <p:txBody>
          <a:bodyPr anchor="ctr" anchorCtr="1">
            <a:noAutofit/>
          </a:bodyPr>
          <a:lstStyle>
            <a:lvl1pPr marL="0" indent="0" algn="ctr">
              <a:buNone/>
              <a:defRPr sz="8800">
                <a:solidFill>
                  <a:schemeClr val="bg1"/>
                </a:solidFill>
                <a:effectLst/>
                <a:latin typeface="Impact" panose="020B0806030902050204" pitchFamily="34" charset="0"/>
              </a:defRPr>
            </a:lvl1pPr>
            <a:lvl2pPr marL="457200" indent="0" algn="ctr">
              <a:buNone/>
              <a:defRPr sz="8000">
                <a:effectLst/>
                <a:latin typeface="Impact" panose="020B0806030902050204" pitchFamily="34" charset="0"/>
              </a:defRPr>
            </a:lvl2pPr>
            <a:lvl3pPr marL="914400" indent="0" algn="ctr">
              <a:buNone/>
              <a:defRPr sz="8000">
                <a:effectLst/>
                <a:latin typeface="Impact" panose="020B0806030902050204" pitchFamily="34" charset="0"/>
              </a:defRPr>
            </a:lvl3pPr>
            <a:lvl4pPr marL="1371600" indent="0" algn="ctr">
              <a:buNone/>
              <a:defRPr sz="8000">
                <a:effectLst/>
                <a:latin typeface="Impact" panose="020B0806030902050204" pitchFamily="34" charset="0"/>
              </a:defRPr>
            </a:lvl4pPr>
            <a:lvl5pPr marL="1828800" indent="0" algn="ctr">
              <a:buNone/>
              <a:defRPr sz="8000">
                <a:effectLst/>
                <a:latin typeface="Impact" panose="020B0806030902050204" pitchFamily="34" charset="0"/>
              </a:defRPr>
            </a:lvl5pPr>
          </a:lstStyle>
          <a:p>
            <a:pPr lvl="0"/>
            <a:r>
              <a:rPr lang="en-US" altLang="zh-CN" dirty="0"/>
              <a:t>1</a:t>
            </a:r>
            <a:endParaRPr lang="zh-CN" altLang="en-US" dirty="0"/>
          </a:p>
        </p:txBody>
      </p:sp>
    </p:spTree>
    <p:extLst>
      <p:ext uri="{BB962C8B-B14F-4D97-AF65-F5344CB8AC3E}">
        <p14:creationId xmlns:p14="http://schemas.microsoft.com/office/powerpoint/2010/main" val="40061774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3F97100-ED3B-4C92-B897-3593A9F6AA39}"/>
              </a:ext>
            </a:extLst>
          </p:cNvPr>
          <p:cNvSpPr/>
          <p:nvPr userDrawn="1"/>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a:extLst>
              <a:ext uri="{FF2B5EF4-FFF2-40B4-BE49-F238E27FC236}">
                <a16:creationId xmlns:a16="http://schemas.microsoft.com/office/drawing/2014/main" id="{974986DC-8DAB-4DC5-8006-C39E9F1D9551}"/>
              </a:ext>
            </a:extLst>
          </p:cNvPr>
          <p:cNvSpPr/>
          <p:nvPr userDrawn="1"/>
        </p:nvSpPr>
        <p:spPr>
          <a:xfrm>
            <a:off x="2097736" y="385200"/>
            <a:ext cx="5257800" cy="767095"/>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a:extLst>
              <a:ext uri="{FF2B5EF4-FFF2-40B4-BE49-F238E27FC236}">
                <a16:creationId xmlns:a16="http://schemas.microsoft.com/office/drawing/2014/main" id="{892426B8-8A74-41B2-8FA7-8D750A438E8D}"/>
              </a:ext>
            </a:extLst>
          </p:cNvPr>
          <p:cNvSpPr/>
          <p:nvPr userDrawn="1"/>
        </p:nvSpPr>
        <p:spPr>
          <a:xfrm>
            <a:off x="152399" y="385200"/>
            <a:ext cx="1800000" cy="767095"/>
          </a:xfrm>
          <a:prstGeom prst="rect">
            <a:avLst/>
          </a:prstGeom>
          <a:solidFill>
            <a:srgbClr val="00206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sp3d>
              <a:bevelT w="0"/>
            </a:sp3d>
          </a:bodyPr>
          <a:lstStyle/>
          <a:p>
            <a:pPr algn="ctr"/>
            <a:endParaRPr lang="zh-CN" altLang="en-US">
              <a:solidFill>
                <a:schemeClr val="tx1"/>
              </a:solidFill>
            </a:endParaRPr>
          </a:p>
        </p:txBody>
      </p:sp>
      <p:sp>
        <p:nvSpPr>
          <p:cNvPr id="2" name="标题 1">
            <a:extLst>
              <a:ext uri="{FF2B5EF4-FFF2-40B4-BE49-F238E27FC236}">
                <a16:creationId xmlns:a16="http://schemas.microsoft.com/office/drawing/2014/main" id="{6F145785-0943-4807-B68A-E038720AF666}"/>
              </a:ext>
            </a:extLst>
          </p:cNvPr>
          <p:cNvSpPr>
            <a:spLocks noGrp="1"/>
          </p:cNvSpPr>
          <p:nvPr>
            <p:ph type="title" hasCustomPrompt="1"/>
          </p:nvPr>
        </p:nvSpPr>
        <p:spPr>
          <a:xfrm>
            <a:off x="2097736" y="385200"/>
            <a:ext cx="3998265" cy="767095"/>
          </a:xfrm>
        </p:spPr>
        <p:txBody>
          <a:bodyPr>
            <a:normAutofit/>
          </a:bodyPr>
          <a:lstStyle>
            <a:lvl1pPr algn="l">
              <a:defRPr sz="4000">
                <a:effectLst/>
                <a:latin typeface="微软雅黑" panose="020B0503020204020204" pitchFamily="34" charset="-122"/>
                <a:ea typeface="微软雅黑" panose="020B0503020204020204" pitchFamily="34" charset="-122"/>
              </a:defRPr>
            </a:lvl1pPr>
          </a:lstStyle>
          <a:p>
            <a:r>
              <a:rPr lang="zh-CN" altLang="en-US" dirty="0"/>
              <a:t>单击编辑</a:t>
            </a:r>
          </a:p>
        </p:txBody>
      </p:sp>
      <p:sp>
        <p:nvSpPr>
          <p:cNvPr id="3" name="内容占位符 2">
            <a:extLst>
              <a:ext uri="{FF2B5EF4-FFF2-40B4-BE49-F238E27FC236}">
                <a16:creationId xmlns:a16="http://schemas.microsoft.com/office/drawing/2014/main" id="{1B597203-CE8C-4DC9-B780-4CF9E874337E}"/>
              </a:ext>
            </a:extLst>
          </p:cNvPr>
          <p:cNvSpPr>
            <a:spLocks noGrp="1"/>
          </p:cNvSpPr>
          <p:nvPr>
            <p:ph idx="1"/>
          </p:nvPr>
        </p:nvSpPr>
        <p:spPr>
          <a:xfrm>
            <a:off x="7608115" y="1825625"/>
            <a:ext cx="3745685" cy="4351338"/>
          </a:xfrm>
        </p:spPr>
        <p:txBody>
          <a:bodyPr/>
          <a:lstStyle>
            <a:lvl1pPr>
              <a:lnSpc>
                <a:spcPct val="150000"/>
              </a:lnSpc>
              <a:defRPr>
                <a:solidFill>
                  <a:schemeClr val="tx1"/>
                </a:solidFill>
                <a:latin typeface="微软雅黑" panose="020B0503020204020204" pitchFamily="34" charset="-122"/>
                <a:ea typeface="微软雅黑" panose="020B0503020204020204" pitchFamily="34" charset="-122"/>
              </a:defRPr>
            </a:lvl1pPr>
            <a:lvl2pPr>
              <a:lnSpc>
                <a:spcPct val="150000"/>
              </a:lnSpc>
              <a:defRPr>
                <a:solidFill>
                  <a:schemeClr val="tx1"/>
                </a:solidFill>
                <a:latin typeface="微软雅黑" panose="020B0503020204020204" pitchFamily="34" charset="-122"/>
                <a:ea typeface="微软雅黑" panose="020B0503020204020204" pitchFamily="34" charset="-122"/>
              </a:defRPr>
            </a:lvl2pPr>
            <a:lvl3pPr>
              <a:lnSpc>
                <a:spcPct val="150000"/>
              </a:lnSpc>
              <a:defRPr>
                <a:solidFill>
                  <a:schemeClr val="tx1"/>
                </a:solidFill>
                <a:latin typeface="微软雅黑" panose="020B0503020204020204" pitchFamily="34" charset="-122"/>
                <a:ea typeface="微软雅黑" panose="020B0503020204020204" pitchFamily="34" charset="-122"/>
              </a:defRPr>
            </a:lvl3pPr>
            <a:lvl4pPr>
              <a:lnSpc>
                <a:spcPct val="150000"/>
              </a:lnSpc>
              <a:defRPr>
                <a:solidFill>
                  <a:schemeClr val="tx1"/>
                </a:solidFill>
                <a:latin typeface="微软雅黑" panose="020B0503020204020204" pitchFamily="34" charset="-122"/>
                <a:ea typeface="微软雅黑" panose="020B0503020204020204" pitchFamily="34" charset="-122"/>
              </a:defRPr>
            </a:lvl4pPr>
            <a:lvl5pPr>
              <a:lnSpc>
                <a:spcPct val="150000"/>
              </a:lnSpc>
              <a:defRPr>
                <a:solidFill>
                  <a:schemeClr val="tx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1BD92D2-33B2-4952-997C-2AA3D6C1F023}"/>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78D9624B-7DBE-4E2E-9A5E-EFFD11AF2D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BCF59D-863D-4434-93B0-6B80429D17E6}"/>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
        <p:nvSpPr>
          <p:cNvPr id="10" name="内容占位符 2">
            <a:extLst>
              <a:ext uri="{FF2B5EF4-FFF2-40B4-BE49-F238E27FC236}">
                <a16:creationId xmlns:a16="http://schemas.microsoft.com/office/drawing/2014/main" id="{62CAEC88-45F5-44BB-852C-1581BB802D6F}"/>
              </a:ext>
            </a:extLst>
          </p:cNvPr>
          <p:cNvSpPr>
            <a:spLocks noGrp="1"/>
          </p:cNvSpPr>
          <p:nvPr>
            <p:ph idx="13"/>
          </p:nvPr>
        </p:nvSpPr>
        <p:spPr>
          <a:xfrm>
            <a:off x="2803020" y="1822450"/>
            <a:ext cx="4552516" cy="4351338"/>
          </a:xfrm>
        </p:spPr>
        <p:txBody>
          <a:bodyPr/>
          <a:lstStyle>
            <a:lvl1pPr>
              <a:lnSpc>
                <a:spcPct val="150000"/>
              </a:lnSpc>
              <a:defRPr>
                <a:solidFill>
                  <a:schemeClr val="tx1"/>
                </a:solidFill>
                <a:latin typeface="微软雅黑" panose="020B0503020204020204" pitchFamily="34" charset="-122"/>
                <a:ea typeface="微软雅黑" panose="020B0503020204020204" pitchFamily="34" charset="-122"/>
              </a:defRPr>
            </a:lvl1pPr>
            <a:lvl2pPr>
              <a:lnSpc>
                <a:spcPct val="150000"/>
              </a:lnSpc>
              <a:defRPr>
                <a:solidFill>
                  <a:schemeClr val="tx1"/>
                </a:solidFill>
                <a:latin typeface="微软雅黑" panose="020B0503020204020204" pitchFamily="34" charset="-122"/>
                <a:ea typeface="微软雅黑" panose="020B0503020204020204" pitchFamily="34" charset="-122"/>
              </a:defRPr>
            </a:lvl2pPr>
            <a:lvl3pPr>
              <a:lnSpc>
                <a:spcPct val="150000"/>
              </a:lnSpc>
              <a:defRPr>
                <a:solidFill>
                  <a:schemeClr val="tx1"/>
                </a:solidFill>
                <a:latin typeface="微软雅黑" panose="020B0503020204020204" pitchFamily="34" charset="-122"/>
                <a:ea typeface="微软雅黑" panose="020B0503020204020204" pitchFamily="34" charset="-122"/>
              </a:defRPr>
            </a:lvl3pPr>
            <a:lvl4pPr>
              <a:lnSpc>
                <a:spcPct val="150000"/>
              </a:lnSpc>
              <a:defRPr>
                <a:solidFill>
                  <a:schemeClr val="tx1"/>
                </a:solidFill>
                <a:latin typeface="微软雅黑" panose="020B0503020204020204" pitchFamily="34" charset="-122"/>
                <a:ea typeface="微软雅黑" panose="020B0503020204020204" pitchFamily="34" charset="-122"/>
              </a:defRPr>
            </a:lvl4pPr>
            <a:lvl5pPr>
              <a:lnSpc>
                <a:spcPct val="150000"/>
              </a:lnSpc>
              <a:defRPr>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7" name="文本占位符 16">
            <a:extLst>
              <a:ext uri="{FF2B5EF4-FFF2-40B4-BE49-F238E27FC236}">
                <a16:creationId xmlns:a16="http://schemas.microsoft.com/office/drawing/2014/main" id="{E3BF523E-6435-49EF-AF39-10EAA263847C}"/>
              </a:ext>
            </a:extLst>
          </p:cNvPr>
          <p:cNvSpPr>
            <a:spLocks noGrp="1"/>
          </p:cNvSpPr>
          <p:nvPr>
            <p:ph type="body" sz="quarter" idx="14" hasCustomPrompt="1"/>
          </p:nvPr>
        </p:nvSpPr>
        <p:spPr>
          <a:xfrm>
            <a:off x="0" y="0"/>
            <a:ext cx="2088000" cy="1296000"/>
          </a:xfrm>
          <a:ln w="9525">
            <a:noFill/>
          </a:ln>
        </p:spPr>
        <p:txBody>
          <a:bodyPr anchor="ctr" anchorCtr="1">
            <a:noAutofit/>
          </a:bodyPr>
          <a:lstStyle>
            <a:lvl1pPr marL="0" indent="0" algn="ctr">
              <a:buNone/>
              <a:defRPr sz="8800">
                <a:ln w="127000">
                  <a:solidFill>
                    <a:srgbClr val="002060"/>
                  </a:solidFill>
                </a:ln>
                <a:effectLst/>
                <a:latin typeface="Impact" panose="020B0806030902050204" pitchFamily="34" charset="0"/>
              </a:defRPr>
            </a:lvl1pPr>
            <a:lvl2pPr marL="457200" indent="0" algn="ctr">
              <a:buNone/>
              <a:defRPr sz="8000">
                <a:ln w="38100">
                  <a:solidFill>
                    <a:srgbClr val="567FCA"/>
                  </a:solidFill>
                </a:ln>
                <a:effectLst/>
                <a:latin typeface="Impact" panose="020B0806030902050204" pitchFamily="34" charset="0"/>
              </a:defRPr>
            </a:lvl2pPr>
            <a:lvl3pPr marL="914400" indent="0" algn="ctr">
              <a:buNone/>
              <a:defRPr sz="8000">
                <a:ln w="38100">
                  <a:solidFill>
                    <a:srgbClr val="567FCA"/>
                  </a:solidFill>
                </a:ln>
                <a:effectLst/>
                <a:latin typeface="Impact" panose="020B0806030902050204" pitchFamily="34" charset="0"/>
              </a:defRPr>
            </a:lvl3pPr>
            <a:lvl4pPr marL="1371600" indent="0" algn="ctr">
              <a:buNone/>
              <a:defRPr sz="8000">
                <a:ln w="38100">
                  <a:solidFill>
                    <a:srgbClr val="567FCA"/>
                  </a:solidFill>
                </a:ln>
                <a:effectLst/>
                <a:latin typeface="Impact" panose="020B0806030902050204" pitchFamily="34" charset="0"/>
              </a:defRPr>
            </a:lvl4pPr>
            <a:lvl5pPr marL="1828800" indent="0" algn="ctr">
              <a:buNone/>
              <a:defRPr sz="8000">
                <a:ln w="38100">
                  <a:solidFill>
                    <a:srgbClr val="567FCA"/>
                  </a:solidFill>
                </a:ln>
                <a:effectLst/>
                <a:latin typeface="Impact" panose="020B0806030902050204" pitchFamily="34" charset="0"/>
              </a:defRPr>
            </a:lvl5pPr>
          </a:lstStyle>
          <a:p>
            <a:pPr lvl="0"/>
            <a:r>
              <a:rPr lang="en-US" altLang="zh-CN" dirty="0"/>
              <a:t>1</a:t>
            </a:r>
            <a:endParaRPr lang="zh-CN" altLang="en-US" dirty="0"/>
          </a:p>
        </p:txBody>
      </p:sp>
      <p:sp>
        <p:nvSpPr>
          <p:cNvPr id="19" name="文本占位符 16">
            <a:extLst>
              <a:ext uri="{FF2B5EF4-FFF2-40B4-BE49-F238E27FC236}">
                <a16:creationId xmlns:a16="http://schemas.microsoft.com/office/drawing/2014/main" id="{FFF56273-E88D-4C48-BCB7-0172677110CE}"/>
              </a:ext>
            </a:extLst>
          </p:cNvPr>
          <p:cNvSpPr>
            <a:spLocks noGrp="1"/>
          </p:cNvSpPr>
          <p:nvPr>
            <p:ph type="body" sz="quarter" idx="15" hasCustomPrompt="1"/>
          </p:nvPr>
        </p:nvSpPr>
        <p:spPr>
          <a:xfrm>
            <a:off x="33058" y="5363540"/>
            <a:ext cx="2088000" cy="1296000"/>
          </a:xfrm>
        </p:spPr>
        <p:txBody>
          <a:bodyPr anchor="ctr" anchorCtr="1">
            <a:noAutofit/>
          </a:bodyPr>
          <a:lstStyle>
            <a:lvl1pPr marL="0" indent="0" algn="ctr">
              <a:buNone/>
              <a:defRPr sz="8800">
                <a:solidFill>
                  <a:schemeClr val="bg1"/>
                </a:solidFill>
                <a:effectLst/>
                <a:latin typeface="Impact" panose="020B0806030902050204" pitchFamily="34" charset="0"/>
              </a:defRPr>
            </a:lvl1pPr>
            <a:lvl2pPr marL="457200" indent="0" algn="ctr">
              <a:buNone/>
              <a:defRPr sz="8000">
                <a:effectLst/>
                <a:latin typeface="Impact" panose="020B0806030902050204" pitchFamily="34" charset="0"/>
              </a:defRPr>
            </a:lvl2pPr>
            <a:lvl3pPr marL="914400" indent="0" algn="ctr">
              <a:buNone/>
              <a:defRPr sz="8000">
                <a:effectLst/>
                <a:latin typeface="Impact" panose="020B0806030902050204" pitchFamily="34" charset="0"/>
              </a:defRPr>
            </a:lvl3pPr>
            <a:lvl4pPr marL="1371600" indent="0" algn="ctr">
              <a:buNone/>
              <a:defRPr sz="8000">
                <a:effectLst/>
                <a:latin typeface="Impact" panose="020B0806030902050204" pitchFamily="34" charset="0"/>
              </a:defRPr>
            </a:lvl4pPr>
            <a:lvl5pPr marL="1828800" indent="0" algn="ctr">
              <a:buNone/>
              <a:defRPr sz="8000">
                <a:effectLst/>
                <a:latin typeface="Impact" panose="020B0806030902050204" pitchFamily="34" charset="0"/>
              </a:defRPr>
            </a:lvl5pPr>
          </a:lstStyle>
          <a:p>
            <a:pPr lvl="0"/>
            <a:r>
              <a:rPr lang="en-US" altLang="zh-CN" dirty="0"/>
              <a:t>1</a:t>
            </a:r>
            <a:endParaRPr lang="zh-CN" altLang="en-US" dirty="0"/>
          </a:p>
        </p:txBody>
      </p:sp>
      <p:sp>
        <p:nvSpPr>
          <p:cNvPr id="12" name="文本占位符 11">
            <a:extLst>
              <a:ext uri="{FF2B5EF4-FFF2-40B4-BE49-F238E27FC236}">
                <a16:creationId xmlns:a16="http://schemas.microsoft.com/office/drawing/2014/main" id="{A0A0BA88-79A8-456E-9C43-3D17072A96B9}"/>
              </a:ext>
            </a:extLst>
          </p:cNvPr>
          <p:cNvSpPr>
            <a:spLocks noGrp="1"/>
          </p:cNvSpPr>
          <p:nvPr>
            <p:ph type="body" sz="quarter" idx="16" hasCustomPrompt="1"/>
          </p:nvPr>
        </p:nvSpPr>
        <p:spPr>
          <a:xfrm>
            <a:off x="152398" y="2880000"/>
            <a:ext cx="1800000" cy="540000"/>
          </a:xfrm>
        </p:spPr>
        <p:txBody>
          <a:bodyPr anchor="ctr" anchorCtr="1">
            <a:normAutofit/>
          </a:bodyPr>
          <a:lstStyle>
            <a:lvl1pPr marL="0" indent="0">
              <a:buNone/>
              <a:defRPr sz="1800">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18" name="文本占位符 11">
            <a:extLst>
              <a:ext uri="{FF2B5EF4-FFF2-40B4-BE49-F238E27FC236}">
                <a16:creationId xmlns:a16="http://schemas.microsoft.com/office/drawing/2014/main" id="{86D47889-0B83-48E6-8B55-464491EB0421}"/>
              </a:ext>
            </a:extLst>
          </p:cNvPr>
          <p:cNvSpPr>
            <a:spLocks noGrp="1"/>
          </p:cNvSpPr>
          <p:nvPr>
            <p:ph type="body" sz="quarter" idx="17" hasCustomPrompt="1"/>
          </p:nvPr>
        </p:nvSpPr>
        <p:spPr>
          <a:xfrm>
            <a:off x="151200" y="3600000"/>
            <a:ext cx="1800000" cy="540000"/>
          </a:xfrm>
        </p:spPr>
        <p:txBody>
          <a:bodyPr anchor="ctr" anchorCtr="1">
            <a:normAutofit/>
          </a:bodyPr>
          <a:lstStyle>
            <a:lvl1pPr marL="0" indent="0">
              <a:buNone/>
              <a:defRPr sz="1800">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14" name="直角三角形 13">
            <a:extLst>
              <a:ext uri="{FF2B5EF4-FFF2-40B4-BE49-F238E27FC236}">
                <a16:creationId xmlns:a16="http://schemas.microsoft.com/office/drawing/2014/main" id="{98356476-FD7A-41CA-B9F8-6C46F537628D}"/>
              </a:ext>
            </a:extLst>
          </p:cNvPr>
          <p:cNvSpPr/>
          <p:nvPr userDrawn="1"/>
        </p:nvSpPr>
        <p:spPr>
          <a:xfrm flipH="1" flipV="1">
            <a:off x="0" y="2700000"/>
            <a:ext cx="151200" cy="180000"/>
          </a:xfrm>
          <a:prstGeom prst="rtTriangl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CE388C9-E5DC-4220-9674-3BCC8416B3E5}"/>
              </a:ext>
            </a:extLst>
          </p:cNvPr>
          <p:cNvSpPr/>
          <p:nvPr userDrawn="1"/>
        </p:nvSpPr>
        <p:spPr>
          <a:xfrm>
            <a:off x="-1201" y="2160000"/>
            <a:ext cx="2133600" cy="540000"/>
          </a:xfrm>
          <a:prstGeom prst="rect">
            <a:avLst/>
          </a:prstGeom>
          <a:solidFill>
            <a:srgbClr val="8FAADC"/>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11">
            <a:extLst>
              <a:ext uri="{FF2B5EF4-FFF2-40B4-BE49-F238E27FC236}">
                <a16:creationId xmlns:a16="http://schemas.microsoft.com/office/drawing/2014/main" id="{C8D7030A-FFCF-48A5-927F-764705A28D9A}"/>
              </a:ext>
            </a:extLst>
          </p:cNvPr>
          <p:cNvSpPr>
            <a:spLocks noGrp="1"/>
          </p:cNvSpPr>
          <p:nvPr>
            <p:ph type="body" sz="quarter" idx="18" hasCustomPrompt="1"/>
          </p:nvPr>
        </p:nvSpPr>
        <p:spPr>
          <a:xfrm>
            <a:off x="541202" y="2160000"/>
            <a:ext cx="1409998" cy="540000"/>
          </a:xfrm>
        </p:spPr>
        <p:txBody>
          <a:bodyPr anchor="ctr" anchorCtr="1">
            <a:normAutofit/>
          </a:bodyPr>
          <a:lstStyle>
            <a:lvl1pPr marL="0" indent="0">
              <a:buNone/>
              <a:defRPr sz="1800">
                <a:solidFill>
                  <a:schemeClr val="tx1"/>
                </a:solidFill>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23" name="文本占位符 11">
            <a:extLst>
              <a:ext uri="{FF2B5EF4-FFF2-40B4-BE49-F238E27FC236}">
                <a16:creationId xmlns:a16="http://schemas.microsoft.com/office/drawing/2014/main" id="{ED87F15A-B36A-4D15-B16C-9D2F36218879}"/>
              </a:ext>
            </a:extLst>
          </p:cNvPr>
          <p:cNvSpPr>
            <a:spLocks noGrp="1"/>
          </p:cNvSpPr>
          <p:nvPr>
            <p:ph type="body" sz="quarter" idx="19" hasCustomPrompt="1"/>
          </p:nvPr>
        </p:nvSpPr>
        <p:spPr>
          <a:xfrm>
            <a:off x="151200" y="4320000"/>
            <a:ext cx="1800000" cy="540000"/>
          </a:xfrm>
        </p:spPr>
        <p:txBody>
          <a:bodyPr anchor="ctr" anchorCtr="1">
            <a:normAutofit/>
          </a:bodyPr>
          <a:lstStyle>
            <a:lvl1pPr marL="0" indent="0">
              <a:buNone/>
              <a:defRPr sz="1800">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26" name="文本占位符 25">
            <a:extLst>
              <a:ext uri="{FF2B5EF4-FFF2-40B4-BE49-F238E27FC236}">
                <a16:creationId xmlns:a16="http://schemas.microsoft.com/office/drawing/2014/main" id="{26A0DD4D-046E-4102-8F93-F5D4CF5D2917}"/>
              </a:ext>
            </a:extLst>
          </p:cNvPr>
          <p:cNvSpPr>
            <a:spLocks noGrp="1"/>
          </p:cNvSpPr>
          <p:nvPr>
            <p:ph type="body" sz="quarter" idx="20" hasCustomPrompt="1"/>
          </p:nvPr>
        </p:nvSpPr>
        <p:spPr>
          <a:xfrm>
            <a:off x="90000" y="2250000"/>
            <a:ext cx="450000" cy="360000"/>
          </a:xfrm>
          <a:ln>
            <a:noFill/>
          </a:ln>
        </p:spPr>
        <p:txBody>
          <a:bodyPr anchor="ctr" anchorCtr="1">
            <a:noAutofit/>
          </a:bodyPr>
          <a:lstStyle>
            <a:lvl1pPr marL="0" indent="0">
              <a:buNone/>
              <a:defRPr sz="2000">
                <a:solidFill>
                  <a:schemeClr val="tx1"/>
                </a:solidFill>
                <a:latin typeface="Impact" panose="020B0806030902050204" pitchFamily="34" charset="0"/>
              </a:defRPr>
            </a:lvl1pPr>
          </a:lstStyle>
          <a:p>
            <a:pPr lvl="0"/>
            <a:r>
              <a:rPr lang="en-US" altLang="zh-CN" dirty="0"/>
              <a:t>1</a:t>
            </a:r>
            <a:endParaRPr lang="zh-CN" altLang="en-US" dirty="0"/>
          </a:p>
        </p:txBody>
      </p:sp>
    </p:spTree>
    <p:extLst>
      <p:ext uri="{BB962C8B-B14F-4D97-AF65-F5344CB8AC3E}">
        <p14:creationId xmlns:p14="http://schemas.microsoft.com/office/powerpoint/2010/main" val="34525948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3F97100-ED3B-4C92-B897-3593A9F6AA39}"/>
              </a:ext>
            </a:extLst>
          </p:cNvPr>
          <p:cNvSpPr/>
          <p:nvPr userDrawn="1"/>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5CE388C9-E5DC-4220-9674-3BCC8416B3E5}"/>
              </a:ext>
            </a:extLst>
          </p:cNvPr>
          <p:cNvSpPr/>
          <p:nvPr userDrawn="1"/>
        </p:nvSpPr>
        <p:spPr>
          <a:xfrm>
            <a:off x="-1201" y="2880000"/>
            <a:ext cx="2133600" cy="540000"/>
          </a:xfrm>
          <a:prstGeom prst="rect">
            <a:avLst/>
          </a:prstGeom>
          <a:solidFill>
            <a:srgbClr val="8FAADC"/>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a:extLst>
              <a:ext uri="{FF2B5EF4-FFF2-40B4-BE49-F238E27FC236}">
                <a16:creationId xmlns:a16="http://schemas.microsoft.com/office/drawing/2014/main" id="{974986DC-8DAB-4DC5-8006-C39E9F1D9551}"/>
              </a:ext>
            </a:extLst>
          </p:cNvPr>
          <p:cNvSpPr/>
          <p:nvPr userDrawn="1"/>
        </p:nvSpPr>
        <p:spPr>
          <a:xfrm>
            <a:off x="2097736" y="385200"/>
            <a:ext cx="5257800" cy="767095"/>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a:extLst>
              <a:ext uri="{FF2B5EF4-FFF2-40B4-BE49-F238E27FC236}">
                <a16:creationId xmlns:a16="http://schemas.microsoft.com/office/drawing/2014/main" id="{892426B8-8A74-41B2-8FA7-8D750A438E8D}"/>
              </a:ext>
            </a:extLst>
          </p:cNvPr>
          <p:cNvSpPr/>
          <p:nvPr userDrawn="1"/>
        </p:nvSpPr>
        <p:spPr>
          <a:xfrm>
            <a:off x="152399" y="385200"/>
            <a:ext cx="1800000" cy="767095"/>
          </a:xfrm>
          <a:prstGeom prst="rect">
            <a:avLst/>
          </a:prstGeom>
          <a:solidFill>
            <a:srgbClr val="00206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sp3d>
              <a:bevelT w="0"/>
            </a:sp3d>
          </a:bodyPr>
          <a:lstStyle/>
          <a:p>
            <a:pPr algn="ctr"/>
            <a:endParaRPr lang="zh-CN" altLang="en-US">
              <a:solidFill>
                <a:schemeClr val="tx1"/>
              </a:solidFill>
            </a:endParaRPr>
          </a:p>
        </p:txBody>
      </p:sp>
      <p:sp>
        <p:nvSpPr>
          <p:cNvPr id="2" name="标题 1">
            <a:extLst>
              <a:ext uri="{FF2B5EF4-FFF2-40B4-BE49-F238E27FC236}">
                <a16:creationId xmlns:a16="http://schemas.microsoft.com/office/drawing/2014/main" id="{6F145785-0943-4807-B68A-E038720AF666}"/>
              </a:ext>
            </a:extLst>
          </p:cNvPr>
          <p:cNvSpPr>
            <a:spLocks noGrp="1"/>
          </p:cNvSpPr>
          <p:nvPr>
            <p:ph type="title" hasCustomPrompt="1"/>
          </p:nvPr>
        </p:nvSpPr>
        <p:spPr>
          <a:xfrm>
            <a:off x="2097736" y="385200"/>
            <a:ext cx="3998265" cy="767095"/>
          </a:xfrm>
        </p:spPr>
        <p:txBody>
          <a:bodyPr>
            <a:normAutofit/>
          </a:bodyPr>
          <a:lstStyle>
            <a:lvl1pPr algn="l">
              <a:defRPr sz="4000">
                <a:effectLst/>
                <a:latin typeface="微软雅黑" panose="020B0503020204020204" pitchFamily="34" charset="-122"/>
                <a:ea typeface="微软雅黑" panose="020B0503020204020204" pitchFamily="34" charset="-122"/>
              </a:defRPr>
            </a:lvl1pPr>
          </a:lstStyle>
          <a:p>
            <a:r>
              <a:rPr lang="zh-CN" altLang="en-US" dirty="0"/>
              <a:t>单击编辑</a:t>
            </a:r>
          </a:p>
        </p:txBody>
      </p:sp>
      <p:sp>
        <p:nvSpPr>
          <p:cNvPr id="3" name="内容占位符 2">
            <a:extLst>
              <a:ext uri="{FF2B5EF4-FFF2-40B4-BE49-F238E27FC236}">
                <a16:creationId xmlns:a16="http://schemas.microsoft.com/office/drawing/2014/main" id="{1B597203-CE8C-4DC9-B780-4CF9E874337E}"/>
              </a:ext>
            </a:extLst>
          </p:cNvPr>
          <p:cNvSpPr>
            <a:spLocks noGrp="1"/>
          </p:cNvSpPr>
          <p:nvPr>
            <p:ph idx="1"/>
          </p:nvPr>
        </p:nvSpPr>
        <p:spPr>
          <a:xfrm>
            <a:off x="7608115" y="1825625"/>
            <a:ext cx="3745685" cy="4351338"/>
          </a:xfrm>
        </p:spPr>
        <p:txBody>
          <a:bodyPr>
            <a:normAutofit/>
          </a:bodyPr>
          <a:lstStyle>
            <a:lvl1pPr>
              <a:lnSpc>
                <a:spcPct val="150000"/>
              </a:lnSpc>
              <a:defRPr sz="1800">
                <a:solidFill>
                  <a:schemeClr val="tx1"/>
                </a:solidFill>
                <a:latin typeface="微软雅黑" panose="020B0503020204020204" pitchFamily="34" charset="-122"/>
                <a:ea typeface="微软雅黑" panose="020B0503020204020204" pitchFamily="34" charset="-122"/>
              </a:defRPr>
            </a:lvl1pPr>
            <a:lvl2pPr>
              <a:lnSpc>
                <a:spcPct val="150000"/>
              </a:lnSpc>
              <a:defRPr sz="1800">
                <a:solidFill>
                  <a:schemeClr val="tx1"/>
                </a:solidFill>
                <a:latin typeface="微软雅黑" panose="020B0503020204020204" pitchFamily="34" charset="-122"/>
                <a:ea typeface="微软雅黑" panose="020B0503020204020204" pitchFamily="34" charset="-122"/>
              </a:defRPr>
            </a:lvl2pPr>
            <a:lvl3pPr>
              <a:lnSpc>
                <a:spcPct val="150000"/>
              </a:lnSpc>
              <a:defRPr sz="1800">
                <a:solidFill>
                  <a:schemeClr val="tx1"/>
                </a:solidFill>
                <a:latin typeface="微软雅黑" panose="020B0503020204020204" pitchFamily="34" charset="-122"/>
                <a:ea typeface="微软雅黑" panose="020B0503020204020204" pitchFamily="34" charset="-122"/>
              </a:defRPr>
            </a:lvl3pPr>
            <a:lvl4pPr>
              <a:lnSpc>
                <a:spcPct val="150000"/>
              </a:lnSpc>
              <a:defRPr sz="1800">
                <a:solidFill>
                  <a:schemeClr val="tx1"/>
                </a:solidFill>
                <a:latin typeface="微软雅黑" panose="020B0503020204020204" pitchFamily="34" charset="-122"/>
                <a:ea typeface="微软雅黑" panose="020B0503020204020204" pitchFamily="34" charset="-122"/>
              </a:defRPr>
            </a:lvl4pPr>
            <a:lvl5pPr>
              <a:lnSpc>
                <a:spcPct val="150000"/>
              </a:lnSpc>
              <a:defRPr sz="1800">
                <a:solidFill>
                  <a:schemeClr val="tx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1BD92D2-33B2-4952-997C-2AA3D6C1F023}"/>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78D9624B-7DBE-4E2E-9A5E-EFFD11AF2D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BCF59D-863D-4434-93B0-6B80429D17E6}"/>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
        <p:nvSpPr>
          <p:cNvPr id="10" name="内容占位符 2">
            <a:extLst>
              <a:ext uri="{FF2B5EF4-FFF2-40B4-BE49-F238E27FC236}">
                <a16:creationId xmlns:a16="http://schemas.microsoft.com/office/drawing/2014/main" id="{62CAEC88-45F5-44BB-852C-1581BB802D6F}"/>
              </a:ext>
            </a:extLst>
          </p:cNvPr>
          <p:cNvSpPr>
            <a:spLocks noGrp="1"/>
          </p:cNvSpPr>
          <p:nvPr>
            <p:ph idx="13"/>
          </p:nvPr>
        </p:nvSpPr>
        <p:spPr>
          <a:xfrm>
            <a:off x="2803020" y="1822450"/>
            <a:ext cx="4552516" cy="4351338"/>
          </a:xfrm>
        </p:spPr>
        <p:txBody>
          <a:bodyPr>
            <a:normAutofit/>
          </a:bodyPr>
          <a:lstStyle>
            <a:lvl1pPr>
              <a:lnSpc>
                <a:spcPct val="150000"/>
              </a:lnSpc>
              <a:defRPr sz="1800">
                <a:solidFill>
                  <a:schemeClr val="tx1"/>
                </a:solidFill>
                <a:latin typeface="微软雅黑" panose="020B0503020204020204" pitchFamily="34" charset="-122"/>
                <a:ea typeface="微软雅黑" panose="020B0503020204020204" pitchFamily="34" charset="-122"/>
              </a:defRPr>
            </a:lvl1pPr>
            <a:lvl2pPr>
              <a:lnSpc>
                <a:spcPct val="150000"/>
              </a:lnSpc>
              <a:defRPr sz="1800">
                <a:solidFill>
                  <a:schemeClr val="tx1"/>
                </a:solidFill>
                <a:latin typeface="微软雅黑" panose="020B0503020204020204" pitchFamily="34" charset="-122"/>
                <a:ea typeface="微软雅黑" panose="020B0503020204020204" pitchFamily="34" charset="-122"/>
              </a:defRPr>
            </a:lvl2pPr>
            <a:lvl3pPr>
              <a:lnSpc>
                <a:spcPct val="150000"/>
              </a:lnSpc>
              <a:defRPr sz="1800">
                <a:solidFill>
                  <a:schemeClr val="tx1"/>
                </a:solidFill>
                <a:latin typeface="微软雅黑" panose="020B0503020204020204" pitchFamily="34" charset="-122"/>
                <a:ea typeface="微软雅黑" panose="020B0503020204020204" pitchFamily="34" charset="-122"/>
              </a:defRPr>
            </a:lvl3pPr>
            <a:lvl4pPr>
              <a:lnSpc>
                <a:spcPct val="150000"/>
              </a:lnSpc>
              <a:defRPr sz="1800">
                <a:solidFill>
                  <a:schemeClr val="tx1"/>
                </a:solidFill>
                <a:latin typeface="微软雅黑" panose="020B0503020204020204" pitchFamily="34" charset="-122"/>
                <a:ea typeface="微软雅黑" panose="020B0503020204020204" pitchFamily="34" charset="-122"/>
              </a:defRPr>
            </a:lvl4pPr>
            <a:lvl5pPr>
              <a:lnSpc>
                <a:spcPct val="150000"/>
              </a:lnSpc>
              <a:defRPr sz="1800">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7" name="文本占位符 16">
            <a:extLst>
              <a:ext uri="{FF2B5EF4-FFF2-40B4-BE49-F238E27FC236}">
                <a16:creationId xmlns:a16="http://schemas.microsoft.com/office/drawing/2014/main" id="{E3BF523E-6435-49EF-AF39-10EAA263847C}"/>
              </a:ext>
            </a:extLst>
          </p:cNvPr>
          <p:cNvSpPr>
            <a:spLocks noGrp="1"/>
          </p:cNvSpPr>
          <p:nvPr>
            <p:ph type="body" sz="quarter" idx="14" hasCustomPrompt="1"/>
          </p:nvPr>
        </p:nvSpPr>
        <p:spPr>
          <a:xfrm>
            <a:off x="0" y="0"/>
            <a:ext cx="2088000" cy="1296000"/>
          </a:xfrm>
          <a:ln w="9525">
            <a:noFill/>
          </a:ln>
        </p:spPr>
        <p:txBody>
          <a:bodyPr anchor="ctr" anchorCtr="1">
            <a:noAutofit/>
          </a:bodyPr>
          <a:lstStyle>
            <a:lvl1pPr marL="0" indent="0" algn="ctr">
              <a:buNone/>
              <a:defRPr sz="8800">
                <a:ln w="127000">
                  <a:solidFill>
                    <a:srgbClr val="002060"/>
                  </a:solidFill>
                </a:ln>
                <a:effectLst/>
                <a:latin typeface="Impact" panose="020B0806030902050204" pitchFamily="34" charset="0"/>
              </a:defRPr>
            </a:lvl1pPr>
            <a:lvl2pPr marL="457200" indent="0" algn="ctr">
              <a:buNone/>
              <a:defRPr sz="8000">
                <a:ln w="38100">
                  <a:solidFill>
                    <a:srgbClr val="567FCA"/>
                  </a:solidFill>
                </a:ln>
                <a:effectLst/>
                <a:latin typeface="Impact" panose="020B0806030902050204" pitchFamily="34" charset="0"/>
              </a:defRPr>
            </a:lvl2pPr>
            <a:lvl3pPr marL="914400" indent="0" algn="ctr">
              <a:buNone/>
              <a:defRPr sz="8000">
                <a:ln w="38100">
                  <a:solidFill>
                    <a:srgbClr val="567FCA"/>
                  </a:solidFill>
                </a:ln>
                <a:effectLst/>
                <a:latin typeface="Impact" panose="020B0806030902050204" pitchFamily="34" charset="0"/>
              </a:defRPr>
            </a:lvl3pPr>
            <a:lvl4pPr marL="1371600" indent="0" algn="ctr">
              <a:buNone/>
              <a:defRPr sz="8000">
                <a:ln w="38100">
                  <a:solidFill>
                    <a:srgbClr val="567FCA"/>
                  </a:solidFill>
                </a:ln>
                <a:effectLst/>
                <a:latin typeface="Impact" panose="020B0806030902050204" pitchFamily="34" charset="0"/>
              </a:defRPr>
            </a:lvl4pPr>
            <a:lvl5pPr marL="1828800" indent="0" algn="ctr">
              <a:buNone/>
              <a:defRPr sz="8000">
                <a:ln w="38100">
                  <a:solidFill>
                    <a:srgbClr val="567FCA"/>
                  </a:solidFill>
                </a:ln>
                <a:effectLst/>
                <a:latin typeface="Impact" panose="020B0806030902050204" pitchFamily="34" charset="0"/>
              </a:defRPr>
            </a:lvl5pPr>
          </a:lstStyle>
          <a:p>
            <a:pPr lvl="0"/>
            <a:r>
              <a:rPr lang="en-US" altLang="zh-CN" dirty="0"/>
              <a:t>1</a:t>
            </a:r>
            <a:endParaRPr lang="zh-CN" altLang="en-US" dirty="0"/>
          </a:p>
        </p:txBody>
      </p:sp>
      <p:sp>
        <p:nvSpPr>
          <p:cNvPr id="19" name="文本占位符 16">
            <a:extLst>
              <a:ext uri="{FF2B5EF4-FFF2-40B4-BE49-F238E27FC236}">
                <a16:creationId xmlns:a16="http://schemas.microsoft.com/office/drawing/2014/main" id="{FFF56273-E88D-4C48-BCB7-0172677110CE}"/>
              </a:ext>
            </a:extLst>
          </p:cNvPr>
          <p:cNvSpPr>
            <a:spLocks noGrp="1"/>
          </p:cNvSpPr>
          <p:nvPr>
            <p:ph type="body" sz="quarter" idx="15" hasCustomPrompt="1"/>
          </p:nvPr>
        </p:nvSpPr>
        <p:spPr>
          <a:xfrm>
            <a:off x="33058" y="5363540"/>
            <a:ext cx="2088000" cy="1296000"/>
          </a:xfrm>
        </p:spPr>
        <p:txBody>
          <a:bodyPr anchor="ctr" anchorCtr="1">
            <a:noAutofit/>
          </a:bodyPr>
          <a:lstStyle>
            <a:lvl1pPr marL="0" indent="0" algn="ctr">
              <a:buNone/>
              <a:defRPr sz="8800">
                <a:solidFill>
                  <a:schemeClr val="bg1"/>
                </a:solidFill>
                <a:effectLst/>
                <a:latin typeface="Impact" panose="020B0806030902050204" pitchFamily="34" charset="0"/>
              </a:defRPr>
            </a:lvl1pPr>
            <a:lvl2pPr marL="457200" indent="0" algn="ctr">
              <a:buNone/>
              <a:defRPr sz="8000">
                <a:effectLst/>
                <a:latin typeface="Impact" panose="020B0806030902050204" pitchFamily="34" charset="0"/>
              </a:defRPr>
            </a:lvl2pPr>
            <a:lvl3pPr marL="914400" indent="0" algn="ctr">
              <a:buNone/>
              <a:defRPr sz="8000">
                <a:effectLst/>
                <a:latin typeface="Impact" panose="020B0806030902050204" pitchFamily="34" charset="0"/>
              </a:defRPr>
            </a:lvl3pPr>
            <a:lvl4pPr marL="1371600" indent="0" algn="ctr">
              <a:buNone/>
              <a:defRPr sz="8000">
                <a:effectLst/>
                <a:latin typeface="Impact" panose="020B0806030902050204" pitchFamily="34" charset="0"/>
              </a:defRPr>
            </a:lvl4pPr>
            <a:lvl5pPr marL="1828800" indent="0" algn="ctr">
              <a:buNone/>
              <a:defRPr sz="8000">
                <a:effectLst/>
                <a:latin typeface="Impact" panose="020B0806030902050204" pitchFamily="34" charset="0"/>
              </a:defRPr>
            </a:lvl5pPr>
          </a:lstStyle>
          <a:p>
            <a:pPr lvl="0"/>
            <a:r>
              <a:rPr lang="en-US" altLang="zh-CN" dirty="0"/>
              <a:t>1</a:t>
            </a:r>
            <a:endParaRPr lang="zh-CN" altLang="en-US" dirty="0"/>
          </a:p>
        </p:txBody>
      </p:sp>
      <p:sp>
        <p:nvSpPr>
          <p:cNvPr id="12" name="文本占位符 11">
            <a:extLst>
              <a:ext uri="{FF2B5EF4-FFF2-40B4-BE49-F238E27FC236}">
                <a16:creationId xmlns:a16="http://schemas.microsoft.com/office/drawing/2014/main" id="{A0A0BA88-79A8-456E-9C43-3D17072A96B9}"/>
              </a:ext>
            </a:extLst>
          </p:cNvPr>
          <p:cNvSpPr>
            <a:spLocks noGrp="1"/>
          </p:cNvSpPr>
          <p:nvPr>
            <p:ph type="body" sz="quarter" idx="16" hasCustomPrompt="1"/>
          </p:nvPr>
        </p:nvSpPr>
        <p:spPr>
          <a:xfrm>
            <a:off x="540000" y="2880000"/>
            <a:ext cx="1412398" cy="540000"/>
          </a:xfrm>
        </p:spPr>
        <p:txBody>
          <a:bodyPr anchor="ctr" anchorCtr="1">
            <a:normAutofit/>
          </a:bodyPr>
          <a:lstStyle>
            <a:lvl1pPr marL="0" indent="0">
              <a:buNone/>
              <a:defRPr sz="1800">
                <a:solidFill>
                  <a:schemeClr val="tx1"/>
                </a:solidFill>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18" name="文本占位符 11">
            <a:extLst>
              <a:ext uri="{FF2B5EF4-FFF2-40B4-BE49-F238E27FC236}">
                <a16:creationId xmlns:a16="http://schemas.microsoft.com/office/drawing/2014/main" id="{86D47889-0B83-48E6-8B55-464491EB0421}"/>
              </a:ext>
            </a:extLst>
          </p:cNvPr>
          <p:cNvSpPr>
            <a:spLocks noGrp="1"/>
          </p:cNvSpPr>
          <p:nvPr>
            <p:ph type="body" sz="quarter" idx="17" hasCustomPrompt="1"/>
          </p:nvPr>
        </p:nvSpPr>
        <p:spPr>
          <a:xfrm>
            <a:off x="151200" y="3600000"/>
            <a:ext cx="1800000" cy="540000"/>
          </a:xfrm>
        </p:spPr>
        <p:txBody>
          <a:bodyPr anchor="ctr" anchorCtr="1">
            <a:normAutofit/>
          </a:bodyPr>
          <a:lstStyle>
            <a:lvl1pPr marL="0" indent="0">
              <a:buNone/>
              <a:defRPr sz="1800">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14" name="直角三角形 13">
            <a:extLst>
              <a:ext uri="{FF2B5EF4-FFF2-40B4-BE49-F238E27FC236}">
                <a16:creationId xmlns:a16="http://schemas.microsoft.com/office/drawing/2014/main" id="{98356476-FD7A-41CA-B9F8-6C46F537628D}"/>
              </a:ext>
            </a:extLst>
          </p:cNvPr>
          <p:cNvSpPr/>
          <p:nvPr userDrawn="1"/>
        </p:nvSpPr>
        <p:spPr>
          <a:xfrm flipH="1" flipV="1">
            <a:off x="0" y="3420000"/>
            <a:ext cx="151200" cy="180000"/>
          </a:xfrm>
          <a:prstGeom prst="rtTriangl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11">
            <a:extLst>
              <a:ext uri="{FF2B5EF4-FFF2-40B4-BE49-F238E27FC236}">
                <a16:creationId xmlns:a16="http://schemas.microsoft.com/office/drawing/2014/main" id="{C8D7030A-FFCF-48A5-927F-764705A28D9A}"/>
              </a:ext>
            </a:extLst>
          </p:cNvPr>
          <p:cNvSpPr>
            <a:spLocks noGrp="1"/>
          </p:cNvSpPr>
          <p:nvPr>
            <p:ph type="body" sz="quarter" idx="18" hasCustomPrompt="1"/>
          </p:nvPr>
        </p:nvSpPr>
        <p:spPr>
          <a:xfrm>
            <a:off x="151200" y="2160000"/>
            <a:ext cx="1800000" cy="540000"/>
          </a:xfrm>
        </p:spPr>
        <p:txBody>
          <a:bodyPr anchor="ctr" anchorCtr="1">
            <a:normAutofit/>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23" name="文本占位符 11">
            <a:extLst>
              <a:ext uri="{FF2B5EF4-FFF2-40B4-BE49-F238E27FC236}">
                <a16:creationId xmlns:a16="http://schemas.microsoft.com/office/drawing/2014/main" id="{ED87F15A-B36A-4D15-B16C-9D2F36218879}"/>
              </a:ext>
            </a:extLst>
          </p:cNvPr>
          <p:cNvSpPr>
            <a:spLocks noGrp="1"/>
          </p:cNvSpPr>
          <p:nvPr>
            <p:ph type="body" sz="quarter" idx="19" hasCustomPrompt="1"/>
          </p:nvPr>
        </p:nvSpPr>
        <p:spPr>
          <a:xfrm>
            <a:off x="151200" y="4320000"/>
            <a:ext cx="1800000" cy="540000"/>
          </a:xfrm>
        </p:spPr>
        <p:txBody>
          <a:bodyPr anchor="ctr" anchorCtr="1">
            <a:normAutofit/>
          </a:bodyPr>
          <a:lstStyle>
            <a:lvl1pPr marL="0" indent="0">
              <a:buNone/>
              <a:defRPr sz="1800">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22" name="文本占位符 25">
            <a:extLst>
              <a:ext uri="{FF2B5EF4-FFF2-40B4-BE49-F238E27FC236}">
                <a16:creationId xmlns:a16="http://schemas.microsoft.com/office/drawing/2014/main" id="{8CBC6EF2-EA48-4C8B-B382-986351E556AB}"/>
              </a:ext>
            </a:extLst>
          </p:cNvPr>
          <p:cNvSpPr>
            <a:spLocks noGrp="1"/>
          </p:cNvSpPr>
          <p:nvPr>
            <p:ph type="body" sz="quarter" idx="20" hasCustomPrompt="1"/>
          </p:nvPr>
        </p:nvSpPr>
        <p:spPr>
          <a:xfrm>
            <a:off x="90000" y="2970000"/>
            <a:ext cx="450000" cy="360000"/>
          </a:xfrm>
          <a:ln>
            <a:noFill/>
          </a:ln>
        </p:spPr>
        <p:txBody>
          <a:bodyPr anchor="ctr" anchorCtr="1">
            <a:noAutofit/>
          </a:bodyPr>
          <a:lstStyle>
            <a:lvl1pPr marL="0" indent="0">
              <a:buNone/>
              <a:defRPr sz="2000">
                <a:solidFill>
                  <a:schemeClr val="tx1"/>
                </a:solidFill>
                <a:latin typeface="Impact" panose="020B0806030902050204" pitchFamily="34" charset="0"/>
              </a:defRPr>
            </a:lvl1pPr>
          </a:lstStyle>
          <a:p>
            <a:pPr lvl="0"/>
            <a:r>
              <a:rPr lang="en-US" altLang="zh-CN" dirty="0"/>
              <a:t>1</a:t>
            </a:r>
            <a:endParaRPr lang="zh-CN" altLang="en-US" dirty="0"/>
          </a:p>
        </p:txBody>
      </p:sp>
    </p:spTree>
    <p:extLst>
      <p:ext uri="{BB962C8B-B14F-4D97-AF65-F5344CB8AC3E}">
        <p14:creationId xmlns:p14="http://schemas.microsoft.com/office/powerpoint/2010/main" val="6148901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3F97100-ED3B-4C92-B897-3593A9F6AA39}"/>
              </a:ext>
            </a:extLst>
          </p:cNvPr>
          <p:cNvSpPr/>
          <p:nvPr userDrawn="1"/>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5CE388C9-E5DC-4220-9674-3BCC8416B3E5}"/>
              </a:ext>
            </a:extLst>
          </p:cNvPr>
          <p:cNvSpPr/>
          <p:nvPr userDrawn="1"/>
        </p:nvSpPr>
        <p:spPr>
          <a:xfrm>
            <a:off x="-1201" y="3600000"/>
            <a:ext cx="2133600" cy="540000"/>
          </a:xfrm>
          <a:prstGeom prst="rect">
            <a:avLst/>
          </a:prstGeom>
          <a:solidFill>
            <a:srgbClr val="8FAADC"/>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74986DC-8DAB-4DC5-8006-C39E9F1D9551}"/>
              </a:ext>
            </a:extLst>
          </p:cNvPr>
          <p:cNvSpPr/>
          <p:nvPr userDrawn="1"/>
        </p:nvSpPr>
        <p:spPr>
          <a:xfrm>
            <a:off x="2097736" y="385200"/>
            <a:ext cx="5257800" cy="767095"/>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a:extLst>
              <a:ext uri="{FF2B5EF4-FFF2-40B4-BE49-F238E27FC236}">
                <a16:creationId xmlns:a16="http://schemas.microsoft.com/office/drawing/2014/main" id="{892426B8-8A74-41B2-8FA7-8D750A438E8D}"/>
              </a:ext>
            </a:extLst>
          </p:cNvPr>
          <p:cNvSpPr/>
          <p:nvPr userDrawn="1"/>
        </p:nvSpPr>
        <p:spPr>
          <a:xfrm>
            <a:off x="152399" y="385200"/>
            <a:ext cx="1800000" cy="767095"/>
          </a:xfrm>
          <a:prstGeom prst="rect">
            <a:avLst/>
          </a:prstGeom>
          <a:solidFill>
            <a:srgbClr val="00206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sp3d>
              <a:bevelT w="0"/>
            </a:sp3d>
          </a:bodyPr>
          <a:lstStyle/>
          <a:p>
            <a:pPr algn="ctr"/>
            <a:endParaRPr lang="zh-CN" altLang="en-US">
              <a:solidFill>
                <a:schemeClr val="tx1"/>
              </a:solidFill>
            </a:endParaRPr>
          </a:p>
        </p:txBody>
      </p:sp>
      <p:sp>
        <p:nvSpPr>
          <p:cNvPr id="2" name="标题 1">
            <a:extLst>
              <a:ext uri="{FF2B5EF4-FFF2-40B4-BE49-F238E27FC236}">
                <a16:creationId xmlns:a16="http://schemas.microsoft.com/office/drawing/2014/main" id="{6F145785-0943-4807-B68A-E038720AF666}"/>
              </a:ext>
            </a:extLst>
          </p:cNvPr>
          <p:cNvSpPr>
            <a:spLocks noGrp="1"/>
          </p:cNvSpPr>
          <p:nvPr>
            <p:ph type="title" hasCustomPrompt="1"/>
          </p:nvPr>
        </p:nvSpPr>
        <p:spPr>
          <a:xfrm>
            <a:off x="2097736" y="385200"/>
            <a:ext cx="3998265" cy="767095"/>
          </a:xfrm>
        </p:spPr>
        <p:txBody>
          <a:bodyPr>
            <a:normAutofit/>
          </a:bodyPr>
          <a:lstStyle>
            <a:lvl1pPr algn="l">
              <a:defRPr sz="4000">
                <a:effectLst/>
                <a:latin typeface="微软雅黑" panose="020B0503020204020204" pitchFamily="34" charset="-122"/>
                <a:ea typeface="微软雅黑" panose="020B0503020204020204" pitchFamily="34" charset="-122"/>
              </a:defRPr>
            </a:lvl1pPr>
          </a:lstStyle>
          <a:p>
            <a:r>
              <a:rPr lang="zh-CN" altLang="en-US" dirty="0"/>
              <a:t>单击编辑</a:t>
            </a:r>
          </a:p>
        </p:txBody>
      </p:sp>
      <p:sp>
        <p:nvSpPr>
          <p:cNvPr id="3" name="内容占位符 2">
            <a:extLst>
              <a:ext uri="{FF2B5EF4-FFF2-40B4-BE49-F238E27FC236}">
                <a16:creationId xmlns:a16="http://schemas.microsoft.com/office/drawing/2014/main" id="{1B597203-CE8C-4DC9-B780-4CF9E874337E}"/>
              </a:ext>
            </a:extLst>
          </p:cNvPr>
          <p:cNvSpPr>
            <a:spLocks noGrp="1"/>
          </p:cNvSpPr>
          <p:nvPr>
            <p:ph idx="1"/>
          </p:nvPr>
        </p:nvSpPr>
        <p:spPr>
          <a:xfrm>
            <a:off x="7608115" y="1825625"/>
            <a:ext cx="3745685" cy="4351338"/>
          </a:xfrm>
        </p:spPr>
        <p:txBody>
          <a:bodyPr>
            <a:normAutofit/>
          </a:bodyPr>
          <a:lstStyle>
            <a:lvl1pPr>
              <a:lnSpc>
                <a:spcPct val="150000"/>
              </a:lnSpc>
              <a:defRPr sz="1800">
                <a:solidFill>
                  <a:schemeClr val="tx1"/>
                </a:solidFill>
                <a:latin typeface="微软雅黑" panose="020B0503020204020204" pitchFamily="34" charset="-122"/>
                <a:ea typeface="微软雅黑" panose="020B0503020204020204" pitchFamily="34" charset="-122"/>
              </a:defRPr>
            </a:lvl1pPr>
            <a:lvl2pPr>
              <a:lnSpc>
                <a:spcPct val="150000"/>
              </a:lnSpc>
              <a:defRPr sz="1800">
                <a:solidFill>
                  <a:schemeClr val="tx1"/>
                </a:solidFill>
                <a:latin typeface="微软雅黑" panose="020B0503020204020204" pitchFamily="34" charset="-122"/>
                <a:ea typeface="微软雅黑" panose="020B0503020204020204" pitchFamily="34" charset="-122"/>
              </a:defRPr>
            </a:lvl2pPr>
            <a:lvl3pPr>
              <a:lnSpc>
                <a:spcPct val="150000"/>
              </a:lnSpc>
              <a:defRPr sz="1800">
                <a:solidFill>
                  <a:schemeClr val="tx1"/>
                </a:solidFill>
                <a:latin typeface="微软雅黑" panose="020B0503020204020204" pitchFamily="34" charset="-122"/>
                <a:ea typeface="微软雅黑" panose="020B0503020204020204" pitchFamily="34" charset="-122"/>
              </a:defRPr>
            </a:lvl3pPr>
            <a:lvl4pPr>
              <a:lnSpc>
                <a:spcPct val="150000"/>
              </a:lnSpc>
              <a:defRPr sz="1800">
                <a:solidFill>
                  <a:schemeClr val="tx1"/>
                </a:solidFill>
                <a:latin typeface="微软雅黑" panose="020B0503020204020204" pitchFamily="34" charset="-122"/>
                <a:ea typeface="微软雅黑" panose="020B0503020204020204" pitchFamily="34" charset="-122"/>
              </a:defRPr>
            </a:lvl4pPr>
            <a:lvl5pPr>
              <a:lnSpc>
                <a:spcPct val="150000"/>
              </a:lnSpc>
              <a:defRPr sz="1800">
                <a:solidFill>
                  <a:schemeClr val="tx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1BD92D2-33B2-4952-997C-2AA3D6C1F023}"/>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78D9624B-7DBE-4E2E-9A5E-EFFD11AF2D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BCF59D-863D-4434-93B0-6B80429D17E6}"/>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
        <p:nvSpPr>
          <p:cNvPr id="10" name="内容占位符 2">
            <a:extLst>
              <a:ext uri="{FF2B5EF4-FFF2-40B4-BE49-F238E27FC236}">
                <a16:creationId xmlns:a16="http://schemas.microsoft.com/office/drawing/2014/main" id="{62CAEC88-45F5-44BB-852C-1581BB802D6F}"/>
              </a:ext>
            </a:extLst>
          </p:cNvPr>
          <p:cNvSpPr>
            <a:spLocks noGrp="1"/>
          </p:cNvSpPr>
          <p:nvPr>
            <p:ph idx="13"/>
          </p:nvPr>
        </p:nvSpPr>
        <p:spPr>
          <a:xfrm>
            <a:off x="2803020" y="1822450"/>
            <a:ext cx="4552516" cy="4351338"/>
          </a:xfrm>
        </p:spPr>
        <p:txBody>
          <a:bodyPr>
            <a:normAutofit/>
          </a:bodyPr>
          <a:lstStyle>
            <a:lvl1pPr>
              <a:lnSpc>
                <a:spcPct val="150000"/>
              </a:lnSpc>
              <a:defRPr sz="1800">
                <a:solidFill>
                  <a:schemeClr val="tx1"/>
                </a:solidFill>
                <a:latin typeface="微软雅黑" panose="020B0503020204020204" pitchFamily="34" charset="-122"/>
                <a:ea typeface="微软雅黑" panose="020B0503020204020204" pitchFamily="34" charset="-122"/>
              </a:defRPr>
            </a:lvl1pPr>
            <a:lvl2pPr>
              <a:lnSpc>
                <a:spcPct val="150000"/>
              </a:lnSpc>
              <a:defRPr sz="1800">
                <a:solidFill>
                  <a:schemeClr val="tx1"/>
                </a:solidFill>
                <a:latin typeface="微软雅黑" panose="020B0503020204020204" pitchFamily="34" charset="-122"/>
                <a:ea typeface="微软雅黑" panose="020B0503020204020204" pitchFamily="34" charset="-122"/>
              </a:defRPr>
            </a:lvl2pPr>
            <a:lvl3pPr>
              <a:lnSpc>
                <a:spcPct val="150000"/>
              </a:lnSpc>
              <a:defRPr sz="1800">
                <a:solidFill>
                  <a:schemeClr val="tx1"/>
                </a:solidFill>
                <a:latin typeface="微软雅黑" panose="020B0503020204020204" pitchFamily="34" charset="-122"/>
                <a:ea typeface="微软雅黑" panose="020B0503020204020204" pitchFamily="34" charset="-122"/>
              </a:defRPr>
            </a:lvl3pPr>
            <a:lvl4pPr>
              <a:lnSpc>
                <a:spcPct val="150000"/>
              </a:lnSpc>
              <a:defRPr sz="1800">
                <a:solidFill>
                  <a:schemeClr val="tx1"/>
                </a:solidFill>
                <a:latin typeface="微软雅黑" panose="020B0503020204020204" pitchFamily="34" charset="-122"/>
                <a:ea typeface="微软雅黑" panose="020B0503020204020204" pitchFamily="34" charset="-122"/>
              </a:defRPr>
            </a:lvl4pPr>
            <a:lvl5pPr>
              <a:lnSpc>
                <a:spcPct val="150000"/>
              </a:lnSpc>
              <a:defRPr sz="1800">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7" name="文本占位符 16">
            <a:extLst>
              <a:ext uri="{FF2B5EF4-FFF2-40B4-BE49-F238E27FC236}">
                <a16:creationId xmlns:a16="http://schemas.microsoft.com/office/drawing/2014/main" id="{E3BF523E-6435-49EF-AF39-10EAA263847C}"/>
              </a:ext>
            </a:extLst>
          </p:cNvPr>
          <p:cNvSpPr>
            <a:spLocks noGrp="1"/>
          </p:cNvSpPr>
          <p:nvPr>
            <p:ph type="body" sz="quarter" idx="14" hasCustomPrompt="1"/>
          </p:nvPr>
        </p:nvSpPr>
        <p:spPr>
          <a:xfrm>
            <a:off x="0" y="0"/>
            <a:ext cx="2088000" cy="1296000"/>
          </a:xfrm>
          <a:ln w="9525">
            <a:noFill/>
          </a:ln>
        </p:spPr>
        <p:txBody>
          <a:bodyPr anchor="ctr" anchorCtr="1">
            <a:noAutofit/>
          </a:bodyPr>
          <a:lstStyle>
            <a:lvl1pPr marL="0" indent="0" algn="ctr">
              <a:buNone/>
              <a:defRPr sz="8800">
                <a:ln w="127000">
                  <a:solidFill>
                    <a:srgbClr val="002060"/>
                  </a:solidFill>
                </a:ln>
                <a:effectLst/>
                <a:latin typeface="Impact" panose="020B0806030902050204" pitchFamily="34" charset="0"/>
              </a:defRPr>
            </a:lvl1pPr>
            <a:lvl2pPr marL="457200" indent="0" algn="ctr">
              <a:buNone/>
              <a:defRPr sz="8000">
                <a:ln w="38100">
                  <a:solidFill>
                    <a:srgbClr val="567FCA"/>
                  </a:solidFill>
                </a:ln>
                <a:effectLst/>
                <a:latin typeface="Impact" panose="020B0806030902050204" pitchFamily="34" charset="0"/>
              </a:defRPr>
            </a:lvl2pPr>
            <a:lvl3pPr marL="914400" indent="0" algn="ctr">
              <a:buNone/>
              <a:defRPr sz="8000">
                <a:ln w="38100">
                  <a:solidFill>
                    <a:srgbClr val="567FCA"/>
                  </a:solidFill>
                </a:ln>
                <a:effectLst/>
                <a:latin typeface="Impact" panose="020B0806030902050204" pitchFamily="34" charset="0"/>
              </a:defRPr>
            </a:lvl3pPr>
            <a:lvl4pPr marL="1371600" indent="0" algn="ctr">
              <a:buNone/>
              <a:defRPr sz="8000">
                <a:ln w="38100">
                  <a:solidFill>
                    <a:srgbClr val="567FCA"/>
                  </a:solidFill>
                </a:ln>
                <a:effectLst/>
                <a:latin typeface="Impact" panose="020B0806030902050204" pitchFamily="34" charset="0"/>
              </a:defRPr>
            </a:lvl4pPr>
            <a:lvl5pPr marL="1828800" indent="0" algn="ctr">
              <a:buNone/>
              <a:defRPr sz="8000">
                <a:ln w="38100">
                  <a:solidFill>
                    <a:srgbClr val="567FCA"/>
                  </a:solidFill>
                </a:ln>
                <a:effectLst/>
                <a:latin typeface="Impact" panose="020B0806030902050204" pitchFamily="34" charset="0"/>
              </a:defRPr>
            </a:lvl5pPr>
          </a:lstStyle>
          <a:p>
            <a:pPr lvl="0"/>
            <a:r>
              <a:rPr lang="en-US" altLang="zh-CN" dirty="0"/>
              <a:t>1</a:t>
            </a:r>
            <a:endParaRPr lang="zh-CN" altLang="en-US" dirty="0"/>
          </a:p>
        </p:txBody>
      </p:sp>
      <p:sp>
        <p:nvSpPr>
          <p:cNvPr id="19" name="文本占位符 16">
            <a:extLst>
              <a:ext uri="{FF2B5EF4-FFF2-40B4-BE49-F238E27FC236}">
                <a16:creationId xmlns:a16="http://schemas.microsoft.com/office/drawing/2014/main" id="{FFF56273-E88D-4C48-BCB7-0172677110CE}"/>
              </a:ext>
            </a:extLst>
          </p:cNvPr>
          <p:cNvSpPr>
            <a:spLocks noGrp="1"/>
          </p:cNvSpPr>
          <p:nvPr>
            <p:ph type="body" sz="quarter" idx="15" hasCustomPrompt="1"/>
          </p:nvPr>
        </p:nvSpPr>
        <p:spPr>
          <a:xfrm>
            <a:off x="33058" y="5363540"/>
            <a:ext cx="2088000" cy="1296000"/>
          </a:xfrm>
        </p:spPr>
        <p:txBody>
          <a:bodyPr anchor="ctr" anchorCtr="1">
            <a:noAutofit/>
          </a:bodyPr>
          <a:lstStyle>
            <a:lvl1pPr marL="0" indent="0" algn="ctr">
              <a:buNone/>
              <a:defRPr sz="8800">
                <a:solidFill>
                  <a:schemeClr val="bg1"/>
                </a:solidFill>
                <a:effectLst/>
                <a:latin typeface="Impact" panose="020B0806030902050204" pitchFamily="34" charset="0"/>
              </a:defRPr>
            </a:lvl1pPr>
            <a:lvl2pPr marL="457200" indent="0" algn="ctr">
              <a:buNone/>
              <a:defRPr sz="8000">
                <a:effectLst/>
                <a:latin typeface="Impact" panose="020B0806030902050204" pitchFamily="34" charset="0"/>
              </a:defRPr>
            </a:lvl2pPr>
            <a:lvl3pPr marL="914400" indent="0" algn="ctr">
              <a:buNone/>
              <a:defRPr sz="8000">
                <a:effectLst/>
                <a:latin typeface="Impact" panose="020B0806030902050204" pitchFamily="34" charset="0"/>
              </a:defRPr>
            </a:lvl3pPr>
            <a:lvl4pPr marL="1371600" indent="0" algn="ctr">
              <a:buNone/>
              <a:defRPr sz="8000">
                <a:effectLst/>
                <a:latin typeface="Impact" panose="020B0806030902050204" pitchFamily="34" charset="0"/>
              </a:defRPr>
            </a:lvl4pPr>
            <a:lvl5pPr marL="1828800" indent="0" algn="ctr">
              <a:buNone/>
              <a:defRPr sz="8000">
                <a:effectLst/>
                <a:latin typeface="Impact" panose="020B0806030902050204" pitchFamily="34" charset="0"/>
              </a:defRPr>
            </a:lvl5pPr>
          </a:lstStyle>
          <a:p>
            <a:pPr lvl="0"/>
            <a:r>
              <a:rPr lang="en-US" altLang="zh-CN" dirty="0"/>
              <a:t>1</a:t>
            </a:r>
            <a:endParaRPr lang="zh-CN" altLang="en-US" dirty="0"/>
          </a:p>
        </p:txBody>
      </p:sp>
      <p:sp>
        <p:nvSpPr>
          <p:cNvPr id="12" name="文本占位符 11">
            <a:extLst>
              <a:ext uri="{FF2B5EF4-FFF2-40B4-BE49-F238E27FC236}">
                <a16:creationId xmlns:a16="http://schemas.microsoft.com/office/drawing/2014/main" id="{A0A0BA88-79A8-456E-9C43-3D17072A96B9}"/>
              </a:ext>
            </a:extLst>
          </p:cNvPr>
          <p:cNvSpPr>
            <a:spLocks noGrp="1"/>
          </p:cNvSpPr>
          <p:nvPr>
            <p:ph type="body" sz="quarter" idx="16" hasCustomPrompt="1"/>
          </p:nvPr>
        </p:nvSpPr>
        <p:spPr>
          <a:xfrm>
            <a:off x="152398" y="2880000"/>
            <a:ext cx="1800000" cy="540000"/>
          </a:xfrm>
        </p:spPr>
        <p:txBody>
          <a:bodyPr anchor="ctr" anchorCtr="1">
            <a:normAutofit/>
          </a:bodyPr>
          <a:lstStyle>
            <a:lvl1pPr marL="0" indent="0">
              <a:buNone/>
              <a:defRPr sz="1800">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18" name="文本占位符 11">
            <a:extLst>
              <a:ext uri="{FF2B5EF4-FFF2-40B4-BE49-F238E27FC236}">
                <a16:creationId xmlns:a16="http://schemas.microsoft.com/office/drawing/2014/main" id="{86D47889-0B83-48E6-8B55-464491EB0421}"/>
              </a:ext>
            </a:extLst>
          </p:cNvPr>
          <p:cNvSpPr>
            <a:spLocks noGrp="1"/>
          </p:cNvSpPr>
          <p:nvPr>
            <p:ph type="body" sz="quarter" idx="17" hasCustomPrompt="1"/>
          </p:nvPr>
        </p:nvSpPr>
        <p:spPr>
          <a:xfrm>
            <a:off x="151200" y="3600000"/>
            <a:ext cx="1800000" cy="540000"/>
          </a:xfrm>
        </p:spPr>
        <p:txBody>
          <a:bodyPr anchor="ctr" anchorCtr="1">
            <a:normAutofit/>
          </a:bodyPr>
          <a:lstStyle>
            <a:lvl1pPr marL="0" indent="0">
              <a:buNone/>
              <a:defRPr sz="1800">
                <a:solidFill>
                  <a:schemeClr val="tx1"/>
                </a:solidFill>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14" name="直角三角形 13">
            <a:extLst>
              <a:ext uri="{FF2B5EF4-FFF2-40B4-BE49-F238E27FC236}">
                <a16:creationId xmlns:a16="http://schemas.microsoft.com/office/drawing/2014/main" id="{98356476-FD7A-41CA-B9F8-6C46F537628D}"/>
              </a:ext>
            </a:extLst>
          </p:cNvPr>
          <p:cNvSpPr/>
          <p:nvPr userDrawn="1"/>
        </p:nvSpPr>
        <p:spPr>
          <a:xfrm flipH="1" flipV="1">
            <a:off x="0" y="4140000"/>
            <a:ext cx="151200" cy="180000"/>
          </a:xfrm>
          <a:prstGeom prst="rtTriangl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11">
            <a:extLst>
              <a:ext uri="{FF2B5EF4-FFF2-40B4-BE49-F238E27FC236}">
                <a16:creationId xmlns:a16="http://schemas.microsoft.com/office/drawing/2014/main" id="{C8D7030A-FFCF-48A5-927F-764705A28D9A}"/>
              </a:ext>
            </a:extLst>
          </p:cNvPr>
          <p:cNvSpPr>
            <a:spLocks noGrp="1"/>
          </p:cNvSpPr>
          <p:nvPr>
            <p:ph type="body" sz="quarter" idx="18" hasCustomPrompt="1"/>
          </p:nvPr>
        </p:nvSpPr>
        <p:spPr>
          <a:xfrm>
            <a:off x="151200" y="2160000"/>
            <a:ext cx="1800000" cy="540000"/>
          </a:xfrm>
        </p:spPr>
        <p:txBody>
          <a:bodyPr anchor="ctr" anchorCtr="1">
            <a:normAutofit/>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23" name="文本占位符 11">
            <a:extLst>
              <a:ext uri="{FF2B5EF4-FFF2-40B4-BE49-F238E27FC236}">
                <a16:creationId xmlns:a16="http://schemas.microsoft.com/office/drawing/2014/main" id="{ED87F15A-B36A-4D15-B16C-9D2F36218879}"/>
              </a:ext>
            </a:extLst>
          </p:cNvPr>
          <p:cNvSpPr>
            <a:spLocks noGrp="1"/>
          </p:cNvSpPr>
          <p:nvPr>
            <p:ph type="body" sz="quarter" idx="19" hasCustomPrompt="1"/>
          </p:nvPr>
        </p:nvSpPr>
        <p:spPr>
          <a:xfrm>
            <a:off x="151200" y="4320000"/>
            <a:ext cx="1800000" cy="540000"/>
          </a:xfrm>
        </p:spPr>
        <p:txBody>
          <a:bodyPr anchor="ctr" anchorCtr="1">
            <a:normAutofit/>
          </a:bodyPr>
          <a:lstStyle>
            <a:lvl1pPr marL="0" indent="0">
              <a:buNone/>
              <a:defRPr sz="1800">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22" name="文本占位符 25">
            <a:extLst>
              <a:ext uri="{FF2B5EF4-FFF2-40B4-BE49-F238E27FC236}">
                <a16:creationId xmlns:a16="http://schemas.microsoft.com/office/drawing/2014/main" id="{97CA5979-6B27-4523-B1EB-6CF42685E5F8}"/>
              </a:ext>
            </a:extLst>
          </p:cNvPr>
          <p:cNvSpPr>
            <a:spLocks noGrp="1"/>
          </p:cNvSpPr>
          <p:nvPr>
            <p:ph type="body" sz="quarter" idx="20" hasCustomPrompt="1"/>
          </p:nvPr>
        </p:nvSpPr>
        <p:spPr>
          <a:xfrm>
            <a:off x="90000" y="3690000"/>
            <a:ext cx="450000" cy="360000"/>
          </a:xfrm>
          <a:ln>
            <a:noFill/>
          </a:ln>
        </p:spPr>
        <p:txBody>
          <a:bodyPr anchor="ctr" anchorCtr="1">
            <a:noAutofit/>
          </a:bodyPr>
          <a:lstStyle>
            <a:lvl1pPr marL="0" indent="0">
              <a:buNone/>
              <a:defRPr sz="2000">
                <a:solidFill>
                  <a:schemeClr val="tx1"/>
                </a:solidFill>
                <a:latin typeface="Impact" panose="020B0806030902050204" pitchFamily="34" charset="0"/>
              </a:defRPr>
            </a:lvl1pPr>
          </a:lstStyle>
          <a:p>
            <a:pPr lvl="0"/>
            <a:r>
              <a:rPr lang="en-US" altLang="zh-CN" dirty="0"/>
              <a:t>1</a:t>
            </a:r>
            <a:endParaRPr lang="zh-CN" altLang="en-US" dirty="0"/>
          </a:p>
        </p:txBody>
      </p:sp>
    </p:spTree>
    <p:extLst>
      <p:ext uri="{BB962C8B-B14F-4D97-AF65-F5344CB8AC3E}">
        <p14:creationId xmlns:p14="http://schemas.microsoft.com/office/powerpoint/2010/main" val="3134495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3F97100-ED3B-4C92-B897-3593A9F6AA39}"/>
              </a:ext>
            </a:extLst>
          </p:cNvPr>
          <p:cNvSpPr/>
          <p:nvPr userDrawn="1"/>
        </p:nvSpPr>
        <p:spPr>
          <a:xfrm>
            <a:off x="152399" y="1296000"/>
            <a:ext cx="1785770" cy="5561999"/>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74986DC-8DAB-4DC5-8006-C39E9F1D9551}"/>
              </a:ext>
            </a:extLst>
          </p:cNvPr>
          <p:cNvSpPr/>
          <p:nvPr userDrawn="1"/>
        </p:nvSpPr>
        <p:spPr>
          <a:xfrm>
            <a:off x="2097736" y="385200"/>
            <a:ext cx="5257800" cy="767095"/>
          </a:xfrm>
          <a:prstGeom prst="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92426B8-8A74-41B2-8FA7-8D750A438E8D}"/>
              </a:ext>
            </a:extLst>
          </p:cNvPr>
          <p:cNvSpPr/>
          <p:nvPr userDrawn="1"/>
        </p:nvSpPr>
        <p:spPr>
          <a:xfrm>
            <a:off x="152399" y="385200"/>
            <a:ext cx="1785770" cy="767095"/>
          </a:xfrm>
          <a:prstGeom prst="rect">
            <a:avLst/>
          </a:prstGeom>
          <a:solidFill>
            <a:srgbClr val="8FAADC"/>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sp3d>
              <a:bevelT w="0"/>
            </a:sp3d>
          </a:bodyPr>
          <a:lstStyle/>
          <a:p>
            <a:pPr algn="ctr"/>
            <a:endParaRPr lang="zh-CN" altLang="en-US"/>
          </a:p>
        </p:txBody>
      </p:sp>
      <p:sp>
        <p:nvSpPr>
          <p:cNvPr id="2" name="标题 1">
            <a:extLst>
              <a:ext uri="{FF2B5EF4-FFF2-40B4-BE49-F238E27FC236}">
                <a16:creationId xmlns:a16="http://schemas.microsoft.com/office/drawing/2014/main" id="{6F145785-0943-4807-B68A-E038720AF666}"/>
              </a:ext>
            </a:extLst>
          </p:cNvPr>
          <p:cNvSpPr>
            <a:spLocks noGrp="1"/>
          </p:cNvSpPr>
          <p:nvPr>
            <p:ph type="title" hasCustomPrompt="1"/>
          </p:nvPr>
        </p:nvSpPr>
        <p:spPr>
          <a:xfrm>
            <a:off x="2097736" y="385200"/>
            <a:ext cx="3998265" cy="767095"/>
          </a:xfrm>
        </p:spPr>
        <p:txBody>
          <a:bodyPr>
            <a:normAutofit/>
          </a:bodyPr>
          <a:lstStyle>
            <a:lvl1pPr algn="l">
              <a:defRPr sz="4000">
                <a:effectLst>
                  <a:outerShdw blurRad="63500" dist="76200" dir="2700000" algn="tl" rotWithShape="0">
                    <a:srgbClr val="8FAADC">
                      <a:alpha val="70000"/>
                    </a:srgbClr>
                  </a:outerShdw>
                </a:effectLst>
                <a:latin typeface="微软雅黑" panose="020B0503020204020204" pitchFamily="34" charset="-122"/>
                <a:ea typeface="微软雅黑" panose="020B0503020204020204" pitchFamily="34" charset="-122"/>
              </a:defRPr>
            </a:lvl1pPr>
          </a:lstStyle>
          <a:p>
            <a:r>
              <a:rPr lang="zh-CN" altLang="en-US" dirty="0"/>
              <a:t>单击编辑</a:t>
            </a:r>
          </a:p>
        </p:txBody>
      </p:sp>
      <p:sp>
        <p:nvSpPr>
          <p:cNvPr id="3" name="内容占位符 2">
            <a:extLst>
              <a:ext uri="{FF2B5EF4-FFF2-40B4-BE49-F238E27FC236}">
                <a16:creationId xmlns:a16="http://schemas.microsoft.com/office/drawing/2014/main" id="{1B597203-CE8C-4DC9-B780-4CF9E874337E}"/>
              </a:ext>
            </a:extLst>
          </p:cNvPr>
          <p:cNvSpPr>
            <a:spLocks noGrp="1"/>
          </p:cNvSpPr>
          <p:nvPr>
            <p:ph idx="1"/>
          </p:nvPr>
        </p:nvSpPr>
        <p:spPr>
          <a:xfrm>
            <a:off x="6096000" y="1825625"/>
            <a:ext cx="5257800" cy="435133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1BD92D2-33B2-4952-997C-2AA3D6C1F023}"/>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78D9624B-7DBE-4E2E-9A5E-EFFD11AF2D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BCF59D-863D-4434-93B0-6B80429D17E6}"/>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
        <p:nvSpPr>
          <p:cNvPr id="10" name="内容占位符 2">
            <a:extLst>
              <a:ext uri="{FF2B5EF4-FFF2-40B4-BE49-F238E27FC236}">
                <a16:creationId xmlns:a16="http://schemas.microsoft.com/office/drawing/2014/main" id="{62CAEC88-45F5-44BB-852C-1581BB802D6F}"/>
              </a:ext>
            </a:extLst>
          </p:cNvPr>
          <p:cNvSpPr>
            <a:spLocks noGrp="1"/>
          </p:cNvSpPr>
          <p:nvPr>
            <p:ph idx="13"/>
          </p:nvPr>
        </p:nvSpPr>
        <p:spPr>
          <a:xfrm>
            <a:off x="2803021" y="1822450"/>
            <a:ext cx="3292978" cy="435133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7" name="文本占位符 16">
            <a:extLst>
              <a:ext uri="{FF2B5EF4-FFF2-40B4-BE49-F238E27FC236}">
                <a16:creationId xmlns:a16="http://schemas.microsoft.com/office/drawing/2014/main" id="{E3BF523E-6435-49EF-AF39-10EAA263847C}"/>
              </a:ext>
            </a:extLst>
          </p:cNvPr>
          <p:cNvSpPr>
            <a:spLocks noGrp="1"/>
          </p:cNvSpPr>
          <p:nvPr>
            <p:ph type="body" sz="quarter" idx="14" hasCustomPrompt="1"/>
          </p:nvPr>
        </p:nvSpPr>
        <p:spPr>
          <a:xfrm>
            <a:off x="0" y="0"/>
            <a:ext cx="2088000" cy="1296000"/>
          </a:xfrm>
          <a:ln w="9525">
            <a:noFill/>
          </a:ln>
        </p:spPr>
        <p:txBody>
          <a:bodyPr anchor="ctr" anchorCtr="1">
            <a:noAutofit/>
          </a:bodyPr>
          <a:lstStyle>
            <a:lvl1pPr marL="0" indent="0" algn="ctr">
              <a:buNone/>
              <a:defRPr sz="8800">
                <a:ln w="127000">
                  <a:solidFill>
                    <a:srgbClr val="8FAADC"/>
                  </a:solidFill>
                </a:ln>
                <a:effectLst/>
                <a:latin typeface="Impact" panose="020B0806030902050204" pitchFamily="34" charset="0"/>
              </a:defRPr>
            </a:lvl1pPr>
            <a:lvl2pPr marL="457200" indent="0" algn="ctr">
              <a:buNone/>
              <a:defRPr sz="8000">
                <a:ln w="38100">
                  <a:solidFill>
                    <a:srgbClr val="567FCA"/>
                  </a:solidFill>
                </a:ln>
                <a:effectLst/>
                <a:latin typeface="Impact" panose="020B0806030902050204" pitchFamily="34" charset="0"/>
              </a:defRPr>
            </a:lvl2pPr>
            <a:lvl3pPr marL="914400" indent="0" algn="ctr">
              <a:buNone/>
              <a:defRPr sz="8000">
                <a:ln w="38100">
                  <a:solidFill>
                    <a:srgbClr val="567FCA"/>
                  </a:solidFill>
                </a:ln>
                <a:effectLst/>
                <a:latin typeface="Impact" panose="020B0806030902050204" pitchFamily="34" charset="0"/>
              </a:defRPr>
            </a:lvl3pPr>
            <a:lvl4pPr marL="1371600" indent="0" algn="ctr">
              <a:buNone/>
              <a:defRPr sz="8000">
                <a:ln w="38100">
                  <a:solidFill>
                    <a:srgbClr val="567FCA"/>
                  </a:solidFill>
                </a:ln>
                <a:effectLst/>
                <a:latin typeface="Impact" panose="020B0806030902050204" pitchFamily="34" charset="0"/>
              </a:defRPr>
            </a:lvl4pPr>
            <a:lvl5pPr marL="1828800" indent="0" algn="ctr">
              <a:buNone/>
              <a:defRPr sz="8000">
                <a:ln w="38100">
                  <a:solidFill>
                    <a:srgbClr val="567FCA"/>
                  </a:solidFill>
                </a:ln>
                <a:effectLst/>
                <a:latin typeface="Impact" panose="020B0806030902050204" pitchFamily="34" charset="0"/>
              </a:defRPr>
            </a:lvl5pPr>
          </a:lstStyle>
          <a:p>
            <a:pPr lvl="0"/>
            <a:r>
              <a:rPr lang="en-US" altLang="zh-CN" dirty="0"/>
              <a:t>1</a:t>
            </a:r>
            <a:endParaRPr lang="zh-CN" altLang="en-US" dirty="0"/>
          </a:p>
        </p:txBody>
      </p:sp>
      <p:sp>
        <p:nvSpPr>
          <p:cNvPr id="19" name="文本占位符 16">
            <a:extLst>
              <a:ext uri="{FF2B5EF4-FFF2-40B4-BE49-F238E27FC236}">
                <a16:creationId xmlns:a16="http://schemas.microsoft.com/office/drawing/2014/main" id="{FFF56273-E88D-4C48-BCB7-0172677110CE}"/>
              </a:ext>
            </a:extLst>
          </p:cNvPr>
          <p:cNvSpPr>
            <a:spLocks noGrp="1"/>
          </p:cNvSpPr>
          <p:nvPr>
            <p:ph type="body" sz="quarter" idx="15" hasCustomPrompt="1"/>
          </p:nvPr>
        </p:nvSpPr>
        <p:spPr>
          <a:xfrm>
            <a:off x="33058" y="5363540"/>
            <a:ext cx="2088000" cy="1296000"/>
          </a:xfrm>
        </p:spPr>
        <p:txBody>
          <a:bodyPr anchor="ctr" anchorCtr="1">
            <a:noAutofit/>
          </a:bodyPr>
          <a:lstStyle>
            <a:lvl1pPr marL="0" indent="0" algn="ctr">
              <a:buNone/>
              <a:defRPr sz="8800">
                <a:solidFill>
                  <a:schemeClr val="tx1"/>
                </a:solidFill>
                <a:effectLst/>
                <a:latin typeface="Impact" panose="020B0806030902050204" pitchFamily="34" charset="0"/>
              </a:defRPr>
            </a:lvl1pPr>
            <a:lvl2pPr marL="457200" indent="0" algn="ctr">
              <a:buNone/>
              <a:defRPr sz="8000">
                <a:effectLst/>
                <a:latin typeface="Impact" panose="020B0806030902050204" pitchFamily="34" charset="0"/>
              </a:defRPr>
            </a:lvl2pPr>
            <a:lvl3pPr marL="914400" indent="0" algn="ctr">
              <a:buNone/>
              <a:defRPr sz="8000">
                <a:effectLst/>
                <a:latin typeface="Impact" panose="020B0806030902050204" pitchFamily="34" charset="0"/>
              </a:defRPr>
            </a:lvl3pPr>
            <a:lvl4pPr marL="1371600" indent="0" algn="ctr">
              <a:buNone/>
              <a:defRPr sz="8000">
                <a:effectLst/>
                <a:latin typeface="Impact" panose="020B0806030902050204" pitchFamily="34" charset="0"/>
              </a:defRPr>
            </a:lvl4pPr>
            <a:lvl5pPr marL="1828800" indent="0" algn="ctr">
              <a:buNone/>
              <a:defRPr sz="8000">
                <a:effectLst/>
                <a:latin typeface="Impact" panose="020B0806030902050204" pitchFamily="34" charset="0"/>
              </a:defRPr>
            </a:lvl5pPr>
          </a:lstStyle>
          <a:p>
            <a:pPr lvl="0"/>
            <a:r>
              <a:rPr lang="en-US" altLang="zh-CN" dirty="0"/>
              <a:t>1</a:t>
            </a:r>
            <a:endParaRPr lang="zh-CN" altLang="en-US" dirty="0"/>
          </a:p>
        </p:txBody>
      </p:sp>
    </p:spTree>
    <p:extLst>
      <p:ext uri="{BB962C8B-B14F-4D97-AF65-F5344CB8AC3E}">
        <p14:creationId xmlns:p14="http://schemas.microsoft.com/office/powerpoint/2010/main" val="20537901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3F97100-ED3B-4C92-B897-3593A9F6AA39}"/>
              </a:ext>
            </a:extLst>
          </p:cNvPr>
          <p:cNvSpPr/>
          <p:nvPr userDrawn="1"/>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a:extLst>
              <a:ext uri="{FF2B5EF4-FFF2-40B4-BE49-F238E27FC236}">
                <a16:creationId xmlns:a16="http://schemas.microsoft.com/office/drawing/2014/main" id="{974986DC-8DAB-4DC5-8006-C39E9F1D9551}"/>
              </a:ext>
            </a:extLst>
          </p:cNvPr>
          <p:cNvSpPr/>
          <p:nvPr userDrawn="1"/>
        </p:nvSpPr>
        <p:spPr>
          <a:xfrm>
            <a:off x="2097736" y="385200"/>
            <a:ext cx="5257800" cy="767095"/>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a:extLst>
              <a:ext uri="{FF2B5EF4-FFF2-40B4-BE49-F238E27FC236}">
                <a16:creationId xmlns:a16="http://schemas.microsoft.com/office/drawing/2014/main" id="{892426B8-8A74-41B2-8FA7-8D750A438E8D}"/>
              </a:ext>
            </a:extLst>
          </p:cNvPr>
          <p:cNvSpPr/>
          <p:nvPr userDrawn="1"/>
        </p:nvSpPr>
        <p:spPr>
          <a:xfrm>
            <a:off x="152399" y="385200"/>
            <a:ext cx="1800000" cy="767095"/>
          </a:xfrm>
          <a:prstGeom prst="rect">
            <a:avLst/>
          </a:prstGeom>
          <a:solidFill>
            <a:srgbClr val="00206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sp3d>
              <a:bevelT w="0"/>
            </a:sp3d>
          </a:bodyPr>
          <a:lstStyle/>
          <a:p>
            <a:pPr algn="ctr"/>
            <a:endParaRPr lang="zh-CN" altLang="en-US">
              <a:solidFill>
                <a:schemeClr val="tx1"/>
              </a:solidFill>
            </a:endParaRPr>
          </a:p>
        </p:txBody>
      </p:sp>
      <p:sp>
        <p:nvSpPr>
          <p:cNvPr id="2" name="标题 1">
            <a:extLst>
              <a:ext uri="{FF2B5EF4-FFF2-40B4-BE49-F238E27FC236}">
                <a16:creationId xmlns:a16="http://schemas.microsoft.com/office/drawing/2014/main" id="{6F145785-0943-4807-B68A-E038720AF666}"/>
              </a:ext>
            </a:extLst>
          </p:cNvPr>
          <p:cNvSpPr>
            <a:spLocks noGrp="1"/>
          </p:cNvSpPr>
          <p:nvPr>
            <p:ph type="title" hasCustomPrompt="1"/>
          </p:nvPr>
        </p:nvSpPr>
        <p:spPr>
          <a:xfrm>
            <a:off x="2097736" y="385200"/>
            <a:ext cx="3998265" cy="767095"/>
          </a:xfrm>
        </p:spPr>
        <p:txBody>
          <a:bodyPr>
            <a:normAutofit/>
          </a:bodyPr>
          <a:lstStyle>
            <a:lvl1pPr algn="l">
              <a:defRPr sz="4000">
                <a:effectLst/>
                <a:latin typeface="微软雅黑" panose="020B0503020204020204" pitchFamily="34" charset="-122"/>
                <a:ea typeface="微软雅黑" panose="020B0503020204020204" pitchFamily="34" charset="-122"/>
              </a:defRPr>
            </a:lvl1pPr>
          </a:lstStyle>
          <a:p>
            <a:r>
              <a:rPr lang="zh-CN" altLang="en-US" dirty="0"/>
              <a:t>单击编辑</a:t>
            </a:r>
          </a:p>
        </p:txBody>
      </p:sp>
      <p:sp>
        <p:nvSpPr>
          <p:cNvPr id="3" name="内容占位符 2">
            <a:extLst>
              <a:ext uri="{FF2B5EF4-FFF2-40B4-BE49-F238E27FC236}">
                <a16:creationId xmlns:a16="http://schemas.microsoft.com/office/drawing/2014/main" id="{1B597203-CE8C-4DC9-B780-4CF9E874337E}"/>
              </a:ext>
            </a:extLst>
          </p:cNvPr>
          <p:cNvSpPr>
            <a:spLocks noGrp="1"/>
          </p:cNvSpPr>
          <p:nvPr>
            <p:ph idx="1"/>
          </p:nvPr>
        </p:nvSpPr>
        <p:spPr>
          <a:xfrm>
            <a:off x="7608115" y="1825625"/>
            <a:ext cx="3745685" cy="4351338"/>
          </a:xfrm>
        </p:spPr>
        <p:txBody>
          <a:bodyPr>
            <a:normAutofit/>
          </a:bodyPr>
          <a:lstStyle>
            <a:lvl1pPr>
              <a:lnSpc>
                <a:spcPct val="150000"/>
              </a:lnSpc>
              <a:defRPr sz="1800">
                <a:solidFill>
                  <a:schemeClr val="tx1"/>
                </a:solidFill>
                <a:latin typeface="微软雅黑" panose="020B0503020204020204" pitchFamily="34" charset="-122"/>
                <a:ea typeface="微软雅黑" panose="020B0503020204020204" pitchFamily="34" charset="-122"/>
              </a:defRPr>
            </a:lvl1pPr>
            <a:lvl2pPr>
              <a:lnSpc>
                <a:spcPct val="150000"/>
              </a:lnSpc>
              <a:defRPr sz="1800">
                <a:solidFill>
                  <a:schemeClr val="tx1"/>
                </a:solidFill>
                <a:latin typeface="微软雅黑" panose="020B0503020204020204" pitchFamily="34" charset="-122"/>
                <a:ea typeface="微软雅黑" panose="020B0503020204020204" pitchFamily="34" charset="-122"/>
              </a:defRPr>
            </a:lvl2pPr>
            <a:lvl3pPr>
              <a:lnSpc>
                <a:spcPct val="150000"/>
              </a:lnSpc>
              <a:defRPr sz="1800">
                <a:solidFill>
                  <a:schemeClr val="tx1"/>
                </a:solidFill>
                <a:latin typeface="微软雅黑" panose="020B0503020204020204" pitchFamily="34" charset="-122"/>
                <a:ea typeface="微软雅黑" panose="020B0503020204020204" pitchFamily="34" charset="-122"/>
              </a:defRPr>
            </a:lvl3pPr>
            <a:lvl4pPr>
              <a:lnSpc>
                <a:spcPct val="150000"/>
              </a:lnSpc>
              <a:defRPr sz="1800">
                <a:solidFill>
                  <a:schemeClr val="tx1"/>
                </a:solidFill>
                <a:latin typeface="微软雅黑" panose="020B0503020204020204" pitchFamily="34" charset="-122"/>
                <a:ea typeface="微软雅黑" panose="020B0503020204020204" pitchFamily="34" charset="-122"/>
              </a:defRPr>
            </a:lvl4pPr>
            <a:lvl5pPr>
              <a:lnSpc>
                <a:spcPct val="150000"/>
              </a:lnSpc>
              <a:defRPr sz="1800">
                <a:solidFill>
                  <a:schemeClr val="tx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1BD92D2-33B2-4952-997C-2AA3D6C1F023}"/>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78D9624B-7DBE-4E2E-9A5E-EFFD11AF2D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BCF59D-863D-4434-93B0-6B80429D17E6}"/>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
        <p:nvSpPr>
          <p:cNvPr id="10" name="内容占位符 2">
            <a:extLst>
              <a:ext uri="{FF2B5EF4-FFF2-40B4-BE49-F238E27FC236}">
                <a16:creationId xmlns:a16="http://schemas.microsoft.com/office/drawing/2014/main" id="{62CAEC88-45F5-44BB-852C-1581BB802D6F}"/>
              </a:ext>
            </a:extLst>
          </p:cNvPr>
          <p:cNvSpPr>
            <a:spLocks noGrp="1"/>
          </p:cNvSpPr>
          <p:nvPr>
            <p:ph idx="13"/>
          </p:nvPr>
        </p:nvSpPr>
        <p:spPr>
          <a:xfrm>
            <a:off x="2803020" y="1822450"/>
            <a:ext cx="4552516" cy="4351338"/>
          </a:xfrm>
        </p:spPr>
        <p:txBody>
          <a:bodyPr>
            <a:normAutofit/>
          </a:bodyPr>
          <a:lstStyle>
            <a:lvl1pPr>
              <a:lnSpc>
                <a:spcPct val="150000"/>
              </a:lnSpc>
              <a:defRPr sz="1800">
                <a:solidFill>
                  <a:schemeClr val="tx1"/>
                </a:solidFill>
                <a:latin typeface="微软雅黑" panose="020B0503020204020204" pitchFamily="34" charset="-122"/>
                <a:ea typeface="微软雅黑" panose="020B0503020204020204" pitchFamily="34" charset="-122"/>
              </a:defRPr>
            </a:lvl1pPr>
            <a:lvl2pPr>
              <a:lnSpc>
                <a:spcPct val="150000"/>
              </a:lnSpc>
              <a:defRPr sz="1800">
                <a:solidFill>
                  <a:schemeClr val="tx1"/>
                </a:solidFill>
                <a:latin typeface="微软雅黑" panose="020B0503020204020204" pitchFamily="34" charset="-122"/>
                <a:ea typeface="微软雅黑" panose="020B0503020204020204" pitchFamily="34" charset="-122"/>
              </a:defRPr>
            </a:lvl2pPr>
            <a:lvl3pPr>
              <a:lnSpc>
                <a:spcPct val="150000"/>
              </a:lnSpc>
              <a:defRPr sz="1800">
                <a:solidFill>
                  <a:schemeClr val="tx1"/>
                </a:solidFill>
                <a:latin typeface="微软雅黑" panose="020B0503020204020204" pitchFamily="34" charset="-122"/>
                <a:ea typeface="微软雅黑" panose="020B0503020204020204" pitchFamily="34" charset="-122"/>
              </a:defRPr>
            </a:lvl3pPr>
            <a:lvl4pPr>
              <a:lnSpc>
                <a:spcPct val="150000"/>
              </a:lnSpc>
              <a:defRPr sz="1800">
                <a:solidFill>
                  <a:schemeClr val="tx1"/>
                </a:solidFill>
                <a:latin typeface="微软雅黑" panose="020B0503020204020204" pitchFamily="34" charset="-122"/>
                <a:ea typeface="微软雅黑" panose="020B0503020204020204" pitchFamily="34" charset="-122"/>
              </a:defRPr>
            </a:lvl4pPr>
            <a:lvl5pPr>
              <a:lnSpc>
                <a:spcPct val="150000"/>
              </a:lnSpc>
              <a:defRPr sz="1800">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7" name="文本占位符 16">
            <a:extLst>
              <a:ext uri="{FF2B5EF4-FFF2-40B4-BE49-F238E27FC236}">
                <a16:creationId xmlns:a16="http://schemas.microsoft.com/office/drawing/2014/main" id="{E3BF523E-6435-49EF-AF39-10EAA263847C}"/>
              </a:ext>
            </a:extLst>
          </p:cNvPr>
          <p:cNvSpPr>
            <a:spLocks noGrp="1"/>
          </p:cNvSpPr>
          <p:nvPr>
            <p:ph type="body" sz="quarter" idx="14" hasCustomPrompt="1"/>
          </p:nvPr>
        </p:nvSpPr>
        <p:spPr>
          <a:xfrm>
            <a:off x="0" y="0"/>
            <a:ext cx="2088000" cy="1296000"/>
          </a:xfrm>
          <a:ln w="9525">
            <a:noFill/>
          </a:ln>
        </p:spPr>
        <p:txBody>
          <a:bodyPr anchor="ctr" anchorCtr="1">
            <a:noAutofit/>
          </a:bodyPr>
          <a:lstStyle>
            <a:lvl1pPr marL="0" indent="0" algn="ctr">
              <a:buNone/>
              <a:defRPr sz="8800">
                <a:ln w="127000">
                  <a:solidFill>
                    <a:srgbClr val="002060"/>
                  </a:solidFill>
                </a:ln>
                <a:effectLst/>
                <a:latin typeface="Impact" panose="020B0806030902050204" pitchFamily="34" charset="0"/>
              </a:defRPr>
            </a:lvl1pPr>
            <a:lvl2pPr marL="457200" indent="0" algn="ctr">
              <a:buNone/>
              <a:defRPr sz="8000">
                <a:ln w="38100">
                  <a:solidFill>
                    <a:srgbClr val="567FCA"/>
                  </a:solidFill>
                </a:ln>
                <a:effectLst/>
                <a:latin typeface="Impact" panose="020B0806030902050204" pitchFamily="34" charset="0"/>
              </a:defRPr>
            </a:lvl2pPr>
            <a:lvl3pPr marL="914400" indent="0" algn="ctr">
              <a:buNone/>
              <a:defRPr sz="8000">
                <a:ln w="38100">
                  <a:solidFill>
                    <a:srgbClr val="567FCA"/>
                  </a:solidFill>
                </a:ln>
                <a:effectLst/>
                <a:latin typeface="Impact" panose="020B0806030902050204" pitchFamily="34" charset="0"/>
              </a:defRPr>
            </a:lvl3pPr>
            <a:lvl4pPr marL="1371600" indent="0" algn="ctr">
              <a:buNone/>
              <a:defRPr sz="8000">
                <a:ln w="38100">
                  <a:solidFill>
                    <a:srgbClr val="567FCA"/>
                  </a:solidFill>
                </a:ln>
                <a:effectLst/>
                <a:latin typeface="Impact" panose="020B0806030902050204" pitchFamily="34" charset="0"/>
              </a:defRPr>
            </a:lvl4pPr>
            <a:lvl5pPr marL="1828800" indent="0" algn="ctr">
              <a:buNone/>
              <a:defRPr sz="8000">
                <a:ln w="38100">
                  <a:solidFill>
                    <a:srgbClr val="567FCA"/>
                  </a:solidFill>
                </a:ln>
                <a:effectLst/>
                <a:latin typeface="Impact" panose="020B0806030902050204" pitchFamily="34" charset="0"/>
              </a:defRPr>
            </a:lvl5pPr>
          </a:lstStyle>
          <a:p>
            <a:pPr lvl="0"/>
            <a:r>
              <a:rPr lang="en-US" altLang="zh-CN" dirty="0"/>
              <a:t>1</a:t>
            </a:r>
            <a:endParaRPr lang="zh-CN" altLang="en-US" dirty="0"/>
          </a:p>
        </p:txBody>
      </p:sp>
      <p:sp>
        <p:nvSpPr>
          <p:cNvPr id="19" name="文本占位符 16">
            <a:extLst>
              <a:ext uri="{FF2B5EF4-FFF2-40B4-BE49-F238E27FC236}">
                <a16:creationId xmlns:a16="http://schemas.microsoft.com/office/drawing/2014/main" id="{FFF56273-E88D-4C48-BCB7-0172677110CE}"/>
              </a:ext>
            </a:extLst>
          </p:cNvPr>
          <p:cNvSpPr>
            <a:spLocks noGrp="1"/>
          </p:cNvSpPr>
          <p:nvPr>
            <p:ph type="body" sz="quarter" idx="15" hasCustomPrompt="1"/>
          </p:nvPr>
        </p:nvSpPr>
        <p:spPr>
          <a:xfrm>
            <a:off x="33058" y="5363540"/>
            <a:ext cx="2088000" cy="1296000"/>
          </a:xfrm>
        </p:spPr>
        <p:txBody>
          <a:bodyPr anchor="ctr" anchorCtr="1">
            <a:noAutofit/>
          </a:bodyPr>
          <a:lstStyle>
            <a:lvl1pPr marL="0" indent="0" algn="ctr">
              <a:buNone/>
              <a:defRPr sz="8800">
                <a:solidFill>
                  <a:schemeClr val="bg1"/>
                </a:solidFill>
                <a:effectLst/>
                <a:latin typeface="Impact" panose="020B0806030902050204" pitchFamily="34" charset="0"/>
              </a:defRPr>
            </a:lvl1pPr>
            <a:lvl2pPr marL="457200" indent="0" algn="ctr">
              <a:buNone/>
              <a:defRPr sz="8000">
                <a:effectLst/>
                <a:latin typeface="Impact" panose="020B0806030902050204" pitchFamily="34" charset="0"/>
              </a:defRPr>
            </a:lvl2pPr>
            <a:lvl3pPr marL="914400" indent="0" algn="ctr">
              <a:buNone/>
              <a:defRPr sz="8000">
                <a:effectLst/>
                <a:latin typeface="Impact" panose="020B0806030902050204" pitchFamily="34" charset="0"/>
              </a:defRPr>
            </a:lvl3pPr>
            <a:lvl4pPr marL="1371600" indent="0" algn="ctr">
              <a:buNone/>
              <a:defRPr sz="8000">
                <a:effectLst/>
                <a:latin typeface="Impact" panose="020B0806030902050204" pitchFamily="34" charset="0"/>
              </a:defRPr>
            </a:lvl4pPr>
            <a:lvl5pPr marL="1828800" indent="0" algn="ctr">
              <a:buNone/>
              <a:defRPr sz="8000">
                <a:effectLst/>
                <a:latin typeface="Impact" panose="020B0806030902050204" pitchFamily="34" charset="0"/>
              </a:defRPr>
            </a:lvl5pPr>
          </a:lstStyle>
          <a:p>
            <a:pPr lvl="0"/>
            <a:r>
              <a:rPr lang="en-US" altLang="zh-CN" dirty="0"/>
              <a:t>1</a:t>
            </a:r>
            <a:endParaRPr lang="zh-CN" altLang="en-US" dirty="0"/>
          </a:p>
        </p:txBody>
      </p:sp>
      <p:sp>
        <p:nvSpPr>
          <p:cNvPr id="12" name="文本占位符 11">
            <a:extLst>
              <a:ext uri="{FF2B5EF4-FFF2-40B4-BE49-F238E27FC236}">
                <a16:creationId xmlns:a16="http://schemas.microsoft.com/office/drawing/2014/main" id="{A0A0BA88-79A8-456E-9C43-3D17072A96B9}"/>
              </a:ext>
            </a:extLst>
          </p:cNvPr>
          <p:cNvSpPr>
            <a:spLocks noGrp="1"/>
          </p:cNvSpPr>
          <p:nvPr>
            <p:ph type="body" sz="quarter" idx="16" hasCustomPrompt="1"/>
          </p:nvPr>
        </p:nvSpPr>
        <p:spPr>
          <a:xfrm>
            <a:off x="152398" y="2880000"/>
            <a:ext cx="1800000" cy="540000"/>
          </a:xfrm>
        </p:spPr>
        <p:txBody>
          <a:bodyPr anchor="ctr" anchorCtr="1">
            <a:normAutofit/>
          </a:bodyPr>
          <a:lstStyle>
            <a:lvl1pPr marL="0" indent="0">
              <a:buNone/>
              <a:defRPr sz="1800">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18" name="文本占位符 11">
            <a:extLst>
              <a:ext uri="{FF2B5EF4-FFF2-40B4-BE49-F238E27FC236}">
                <a16:creationId xmlns:a16="http://schemas.microsoft.com/office/drawing/2014/main" id="{86D47889-0B83-48E6-8B55-464491EB0421}"/>
              </a:ext>
            </a:extLst>
          </p:cNvPr>
          <p:cNvSpPr>
            <a:spLocks noGrp="1"/>
          </p:cNvSpPr>
          <p:nvPr>
            <p:ph type="body" sz="quarter" idx="17" hasCustomPrompt="1"/>
          </p:nvPr>
        </p:nvSpPr>
        <p:spPr>
          <a:xfrm>
            <a:off x="151200" y="3600000"/>
            <a:ext cx="1800000" cy="540000"/>
          </a:xfrm>
        </p:spPr>
        <p:txBody>
          <a:bodyPr anchor="ctr" anchorCtr="1">
            <a:normAutofit/>
          </a:bodyPr>
          <a:lstStyle>
            <a:lvl1pPr marL="0" indent="0">
              <a:buNone/>
              <a:defRPr sz="1800">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14" name="直角三角形 13">
            <a:extLst>
              <a:ext uri="{FF2B5EF4-FFF2-40B4-BE49-F238E27FC236}">
                <a16:creationId xmlns:a16="http://schemas.microsoft.com/office/drawing/2014/main" id="{98356476-FD7A-41CA-B9F8-6C46F537628D}"/>
              </a:ext>
            </a:extLst>
          </p:cNvPr>
          <p:cNvSpPr/>
          <p:nvPr userDrawn="1"/>
        </p:nvSpPr>
        <p:spPr>
          <a:xfrm flipH="1" flipV="1">
            <a:off x="0" y="4860000"/>
            <a:ext cx="151200" cy="180000"/>
          </a:xfrm>
          <a:prstGeom prst="rtTriangl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CE388C9-E5DC-4220-9674-3BCC8416B3E5}"/>
              </a:ext>
            </a:extLst>
          </p:cNvPr>
          <p:cNvSpPr/>
          <p:nvPr userDrawn="1"/>
        </p:nvSpPr>
        <p:spPr>
          <a:xfrm>
            <a:off x="-1201" y="4320000"/>
            <a:ext cx="2133600" cy="540000"/>
          </a:xfrm>
          <a:prstGeom prst="rect">
            <a:avLst/>
          </a:prstGeom>
          <a:solidFill>
            <a:srgbClr val="8FAADC"/>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文本占位符 11">
            <a:extLst>
              <a:ext uri="{FF2B5EF4-FFF2-40B4-BE49-F238E27FC236}">
                <a16:creationId xmlns:a16="http://schemas.microsoft.com/office/drawing/2014/main" id="{C8D7030A-FFCF-48A5-927F-764705A28D9A}"/>
              </a:ext>
            </a:extLst>
          </p:cNvPr>
          <p:cNvSpPr>
            <a:spLocks noGrp="1"/>
          </p:cNvSpPr>
          <p:nvPr>
            <p:ph type="body" sz="quarter" idx="18" hasCustomPrompt="1"/>
          </p:nvPr>
        </p:nvSpPr>
        <p:spPr>
          <a:xfrm>
            <a:off x="151200" y="2160000"/>
            <a:ext cx="1800000" cy="540000"/>
          </a:xfrm>
        </p:spPr>
        <p:txBody>
          <a:bodyPr anchor="ctr" anchorCtr="1">
            <a:normAutofit/>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23" name="文本占位符 11">
            <a:extLst>
              <a:ext uri="{FF2B5EF4-FFF2-40B4-BE49-F238E27FC236}">
                <a16:creationId xmlns:a16="http://schemas.microsoft.com/office/drawing/2014/main" id="{ED87F15A-B36A-4D15-B16C-9D2F36218879}"/>
              </a:ext>
            </a:extLst>
          </p:cNvPr>
          <p:cNvSpPr>
            <a:spLocks noGrp="1"/>
          </p:cNvSpPr>
          <p:nvPr>
            <p:ph type="body" sz="quarter" idx="19" hasCustomPrompt="1"/>
          </p:nvPr>
        </p:nvSpPr>
        <p:spPr>
          <a:xfrm>
            <a:off x="151200" y="4320000"/>
            <a:ext cx="1800000" cy="540000"/>
          </a:xfrm>
        </p:spPr>
        <p:txBody>
          <a:bodyPr anchor="ctr" anchorCtr="1">
            <a:normAutofit/>
          </a:bodyPr>
          <a:lstStyle>
            <a:lvl1pPr marL="0" indent="0">
              <a:buNone/>
              <a:defRPr sz="1800">
                <a:solidFill>
                  <a:schemeClr val="tx1"/>
                </a:solidFill>
                <a:latin typeface="微软雅黑" panose="020B0503020204020204" pitchFamily="34" charset="-122"/>
                <a:ea typeface="微软雅黑" panose="020B0503020204020204" pitchFamily="34" charset="-122"/>
              </a:defRPr>
            </a:lvl1pPr>
          </a:lstStyle>
          <a:p>
            <a:pPr lvl="0"/>
            <a:r>
              <a:rPr lang="en-US" altLang="zh-CN" dirty="0"/>
              <a:t>1</a:t>
            </a:r>
            <a:endParaRPr lang="zh-CN" altLang="en-US" dirty="0"/>
          </a:p>
        </p:txBody>
      </p:sp>
      <p:sp>
        <p:nvSpPr>
          <p:cNvPr id="22" name="文本占位符 25">
            <a:extLst>
              <a:ext uri="{FF2B5EF4-FFF2-40B4-BE49-F238E27FC236}">
                <a16:creationId xmlns:a16="http://schemas.microsoft.com/office/drawing/2014/main" id="{8C26428F-9C86-4B93-8E2C-92EE6B124C1F}"/>
              </a:ext>
            </a:extLst>
          </p:cNvPr>
          <p:cNvSpPr>
            <a:spLocks noGrp="1"/>
          </p:cNvSpPr>
          <p:nvPr>
            <p:ph type="body" sz="quarter" idx="20" hasCustomPrompt="1"/>
          </p:nvPr>
        </p:nvSpPr>
        <p:spPr>
          <a:xfrm>
            <a:off x="90000" y="4410000"/>
            <a:ext cx="450000" cy="360000"/>
          </a:xfrm>
          <a:ln>
            <a:noFill/>
          </a:ln>
        </p:spPr>
        <p:txBody>
          <a:bodyPr anchor="ctr" anchorCtr="1">
            <a:noAutofit/>
          </a:bodyPr>
          <a:lstStyle>
            <a:lvl1pPr marL="0" indent="0">
              <a:buNone/>
              <a:defRPr sz="2000">
                <a:solidFill>
                  <a:schemeClr val="tx1"/>
                </a:solidFill>
                <a:latin typeface="Impact" panose="020B0806030902050204" pitchFamily="34" charset="0"/>
              </a:defRPr>
            </a:lvl1pPr>
          </a:lstStyle>
          <a:p>
            <a:pPr lvl="0"/>
            <a:r>
              <a:rPr lang="en-US" altLang="zh-CN" dirty="0"/>
              <a:t>1</a:t>
            </a:r>
            <a:endParaRPr lang="zh-CN" altLang="en-US" dirty="0"/>
          </a:p>
        </p:txBody>
      </p:sp>
    </p:spTree>
    <p:extLst>
      <p:ext uri="{BB962C8B-B14F-4D97-AF65-F5344CB8AC3E}">
        <p14:creationId xmlns:p14="http://schemas.microsoft.com/office/powerpoint/2010/main" val="590791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27C9D96E-91EE-42A6-A05C-6ACBD6BC781A}"/>
              </a:ext>
            </a:extLst>
          </p:cNvPr>
          <p:cNvSpPr/>
          <p:nvPr userDrawn="1"/>
        </p:nvSpPr>
        <p:spPr>
          <a:xfrm>
            <a:off x="0" y="268941"/>
            <a:ext cx="12192000" cy="1230361"/>
          </a:xfrm>
          <a:prstGeom prst="rect">
            <a:avLst/>
          </a:prstGeom>
          <a:gradFill>
            <a:gsLst>
              <a:gs pos="50000">
                <a:srgbClr val="8FAADC"/>
              </a:gs>
              <a:gs pos="100000">
                <a:srgbClr val="8FAADC">
                  <a:lumMod val="75000"/>
                  <a:alpha val="0"/>
                </a:srgbClr>
              </a:gs>
              <a:gs pos="0">
                <a:srgbClr val="8FAADC">
                  <a:lumMod val="75000"/>
                  <a:alpha val="0"/>
                </a:srgbClr>
              </a:gs>
            </a:gsLst>
            <a:lin ang="0" scaled="0"/>
          </a:gradFill>
          <a:ln>
            <a:noFill/>
          </a:ln>
          <a:effectLst>
            <a:reflection blurRad="6350" stA="50000" endA="3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ADF0224-8F28-4B9C-93A6-EAD8B704029C}"/>
              </a:ext>
            </a:extLst>
          </p:cNvPr>
          <p:cNvSpPr/>
          <p:nvPr userDrawn="1"/>
        </p:nvSpPr>
        <p:spPr>
          <a:xfrm>
            <a:off x="152399" y="412776"/>
            <a:ext cx="1785770" cy="957430"/>
          </a:xfrm>
          <a:prstGeom prst="rect">
            <a:avLst/>
          </a:prstGeom>
          <a:gradFill>
            <a:gsLst>
              <a:gs pos="100000">
                <a:srgbClr val="8FAADC">
                  <a:lumMod val="90000"/>
                </a:srgbClr>
              </a:gs>
              <a:gs pos="0">
                <a:schemeClr val="accent1">
                  <a:lumMod val="0"/>
                  <a:lumOff val="100000"/>
                </a:schemeClr>
              </a:gs>
              <a:gs pos="20000">
                <a:schemeClr val="accent5">
                  <a:lumMod val="50000"/>
                  <a:lumOff val="50000"/>
                </a:schemeClr>
              </a:gs>
              <a:gs pos="50000">
                <a:srgbClr val="8FAADC"/>
              </a:gs>
            </a:gsLst>
            <a:lin ang="2700000" scaled="0"/>
          </a:gradFill>
          <a:ln>
            <a:noFill/>
          </a:ln>
          <a:effectLst>
            <a:softEdge rad="0"/>
          </a:effectLst>
          <a:scene3d>
            <a:camera prst="orthographicFront"/>
            <a:lightRig rig="threePt" dir="t">
              <a:rot lat="0" lon="0" rev="18000000"/>
            </a:lightRig>
          </a:scene3d>
          <a:sp3d prstMaterial="powder">
            <a:bevelT w="254000"/>
          </a:sp3d>
        </p:spPr>
        <p:style>
          <a:lnRef idx="2">
            <a:schemeClr val="accent1">
              <a:shade val="50000"/>
            </a:schemeClr>
          </a:lnRef>
          <a:fillRef idx="1">
            <a:schemeClr val="accent1"/>
          </a:fillRef>
          <a:effectRef idx="0">
            <a:schemeClr val="accent1"/>
          </a:effectRef>
          <a:fontRef idx="minor">
            <a:schemeClr val="lt1"/>
          </a:fontRef>
        </p:style>
        <p:txBody>
          <a:bodyPr rtlCol="0" anchor="ctr">
            <a:sp3d>
              <a:bevelT w="0"/>
            </a:sp3d>
          </a:bodyPr>
          <a:lstStyle/>
          <a:p>
            <a:pPr algn="ctr"/>
            <a:endParaRPr lang="zh-CN" altLang="en-US"/>
          </a:p>
        </p:txBody>
      </p:sp>
      <p:sp>
        <p:nvSpPr>
          <p:cNvPr id="26" name="文本占位符 16">
            <a:extLst>
              <a:ext uri="{FF2B5EF4-FFF2-40B4-BE49-F238E27FC236}">
                <a16:creationId xmlns:a16="http://schemas.microsoft.com/office/drawing/2014/main" id="{18A312BD-A2AF-40C8-A7C2-D2545920116D}"/>
              </a:ext>
            </a:extLst>
          </p:cNvPr>
          <p:cNvSpPr>
            <a:spLocks noGrp="1"/>
          </p:cNvSpPr>
          <p:nvPr>
            <p:ph type="body" sz="quarter" idx="14" hasCustomPrompt="1"/>
          </p:nvPr>
        </p:nvSpPr>
        <p:spPr>
          <a:xfrm>
            <a:off x="0" y="0"/>
            <a:ext cx="2090569" cy="1489076"/>
          </a:xfrm>
          <a:ln w="9525">
            <a:noFill/>
          </a:ln>
        </p:spPr>
        <p:txBody>
          <a:bodyPr anchor="ctr" anchorCtr="1">
            <a:noAutofit/>
          </a:bodyPr>
          <a:lstStyle>
            <a:lvl1pPr marL="0" indent="0" algn="ctr">
              <a:buNone/>
              <a:defRPr sz="9600">
                <a:ln w="127000">
                  <a:solidFill>
                    <a:srgbClr val="002046"/>
                  </a:solidFill>
                </a:ln>
                <a:effectLst/>
                <a:latin typeface="Impact" panose="020B0806030902050204" pitchFamily="34" charset="0"/>
              </a:defRPr>
            </a:lvl1pPr>
            <a:lvl2pPr marL="457200" indent="0" algn="ctr">
              <a:buNone/>
              <a:defRPr sz="8000">
                <a:ln w="38100">
                  <a:solidFill>
                    <a:srgbClr val="567FCA"/>
                  </a:solidFill>
                </a:ln>
                <a:effectLst/>
                <a:latin typeface="Impact" panose="020B0806030902050204" pitchFamily="34" charset="0"/>
              </a:defRPr>
            </a:lvl2pPr>
            <a:lvl3pPr marL="914400" indent="0" algn="ctr">
              <a:buNone/>
              <a:defRPr sz="8000">
                <a:ln w="38100">
                  <a:solidFill>
                    <a:srgbClr val="567FCA"/>
                  </a:solidFill>
                </a:ln>
                <a:effectLst/>
                <a:latin typeface="Impact" panose="020B0806030902050204" pitchFamily="34" charset="0"/>
              </a:defRPr>
            </a:lvl3pPr>
            <a:lvl4pPr marL="1371600" indent="0" algn="ctr">
              <a:buNone/>
              <a:defRPr sz="8000">
                <a:ln w="38100">
                  <a:solidFill>
                    <a:srgbClr val="567FCA"/>
                  </a:solidFill>
                </a:ln>
                <a:effectLst/>
                <a:latin typeface="Impact" panose="020B0806030902050204" pitchFamily="34" charset="0"/>
              </a:defRPr>
            </a:lvl4pPr>
            <a:lvl5pPr marL="1828800" indent="0" algn="ctr">
              <a:buNone/>
              <a:defRPr sz="8000">
                <a:ln w="38100">
                  <a:solidFill>
                    <a:srgbClr val="567FCA"/>
                  </a:solidFill>
                </a:ln>
                <a:effectLst/>
                <a:latin typeface="Impact" panose="020B0806030902050204" pitchFamily="34" charset="0"/>
              </a:defRPr>
            </a:lvl5pPr>
          </a:lstStyle>
          <a:p>
            <a:pPr lvl="0"/>
            <a:r>
              <a:rPr lang="en-US" altLang="zh-CN" dirty="0"/>
              <a:t>1</a:t>
            </a:r>
            <a:endParaRPr lang="zh-CN" altLang="en-US" dirty="0"/>
          </a:p>
        </p:txBody>
      </p:sp>
      <p:sp>
        <p:nvSpPr>
          <p:cNvPr id="9" name="矩形 8">
            <a:extLst>
              <a:ext uri="{FF2B5EF4-FFF2-40B4-BE49-F238E27FC236}">
                <a16:creationId xmlns:a16="http://schemas.microsoft.com/office/drawing/2014/main" id="{60904BBB-C92D-44EE-96EE-4458FCA7DF84}"/>
              </a:ext>
            </a:extLst>
          </p:cNvPr>
          <p:cNvSpPr/>
          <p:nvPr userDrawn="1"/>
        </p:nvSpPr>
        <p:spPr>
          <a:xfrm>
            <a:off x="6129169" y="1538314"/>
            <a:ext cx="6062831" cy="5363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6F145785-0943-4807-B68A-E038720AF666}"/>
              </a:ext>
            </a:extLst>
          </p:cNvPr>
          <p:cNvSpPr>
            <a:spLocks noGrp="1"/>
          </p:cNvSpPr>
          <p:nvPr>
            <p:ph type="title" hasCustomPrompt="1"/>
          </p:nvPr>
        </p:nvSpPr>
        <p:spPr>
          <a:xfrm>
            <a:off x="2139872" y="279907"/>
            <a:ext cx="6062831" cy="1223385"/>
          </a:xfrm>
        </p:spPr>
        <p:txBody>
          <a:bodyPr/>
          <a:lstStyle>
            <a:lvl1pPr algn="l">
              <a:defRPr/>
            </a:lvl1pPr>
          </a:lstStyle>
          <a:p>
            <a:r>
              <a:rPr lang="zh-CN" altLang="en-US" dirty="0"/>
              <a:t>单击编辑</a:t>
            </a:r>
          </a:p>
        </p:txBody>
      </p:sp>
      <p:sp>
        <p:nvSpPr>
          <p:cNvPr id="3" name="内容占位符 2">
            <a:extLst>
              <a:ext uri="{FF2B5EF4-FFF2-40B4-BE49-F238E27FC236}">
                <a16:creationId xmlns:a16="http://schemas.microsoft.com/office/drawing/2014/main" id="{1B597203-CE8C-4DC9-B780-4CF9E874337E}"/>
              </a:ext>
            </a:extLst>
          </p:cNvPr>
          <p:cNvSpPr>
            <a:spLocks noGrp="1"/>
          </p:cNvSpPr>
          <p:nvPr>
            <p:ph idx="1"/>
          </p:nvPr>
        </p:nvSpPr>
        <p:spPr>
          <a:xfrm>
            <a:off x="6096000" y="1825625"/>
            <a:ext cx="52578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1BD92D2-33B2-4952-997C-2AA3D6C1F023}"/>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78D9624B-7DBE-4E2E-9A5E-EFFD11AF2D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BCF59D-863D-4434-93B0-6B80429D17E6}"/>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
        <p:nvSpPr>
          <p:cNvPr id="10" name="内容占位符 2">
            <a:extLst>
              <a:ext uri="{FF2B5EF4-FFF2-40B4-BE49-F238E27FC236}">
                <a16:creationId xmlns:a16="http://schemas.microsoft.com/office/drawing/2014/main" id="{62CAEC88-45F5-44BB-852C-1581BB802D6F}"/>
              </a:ext>
            </a:extLst>
          </p:cNvPr>
          <p:cNvSpPr>
            <a:spLocks noGrp="1"/>
          </p:cNvSpPr>
          <p:nvPr>
            <p:ph idx="13"/>
          </p:nvPr>
        </p:nvSpPr>
        <p:spPr>
          <a:xfrm>
            <a:off x="838200" y="1822450"/>
            <a:ext cx="52578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9" name="文本占位符 16">
            <a:extLst>
              <a:ext uri="{FF2B5EF4-FFF2-40B4-BE49-F238E27FC236}">
                <a16:creationId xmlns:a16="http://schemas.microsoft.com/office/drawing/2014/main" id="{FFF56273-E88D-4C48-BCB7-0172677110CE}"/>
              </a:ext>
            </a:extLst>
          </p:cNvPr>
          <p:cNvSpPr>
            <a:spLocks noGrp="1"/>
          </p:cNvSpPr>
          <p:nvPr>
            <p:ph type="body" sz="quarter" idx="15" hasCustomPrompt="1"/>
          </p:nvPr>
        </p:nvSpPr>
        <p:spPr>
          <a:xfrm>
            <a:off x="0" y="5368925"/>
            <a:ext cx="2090569" cy="1489076"/>
          </a:xfrm>
        </p:spPr>
        <p:txBody>
          <a:bodyPr anchor="ctr" anchorCtr="1">
            <a:noAutofit/>
          </a:bodyPr>
          <a:lstStyle>
            <a:lvl1pPr marL="0" indent="0" algn="ctr">
              <a:buNone/>
              <a:defRPr sz="9600">
                <a:effectLst/>
                <a:latin typeface="Impact" panose="020B0806030902050204" pitchFamily="34" charset="0"/>
              </a:defRPr>
            </a:lvl1pPr>
            <a:lvl2pPr marL="457200" indent="0" algn="ctr">
              <a:buNone/>
              <a:defRPr sz="8000">
                <a:effectLst/>
                <a:latin typeface="Impact" panose="020B0806030902050204" pitchFamily="34" charset="0"/>
              </a:defRPr>
            </a:lvl2pPr>
            <a:lvl3pPr marL="914400" indent="0" algn="ctr">
              <a:buNone/>
              <a:defRPr sz="8000">
                <a:effectLst/>
                <a:latin typeface="Impact" panose="020B0806030902050204" pitchFamily="34" charset="0"/>
              </a:defRPr>
            </a:lvl3pPr>
            <a:lvl4pPr marL="1371600" indent="0" algn="ctr">
              <a:buNone/>
              <a:defRPr sz="8000">
                <a:effectLst/>
                <a:latin typeface="Impact" panose="020B0806030902050204" pitchFamily="34" charset="0"/>
              </a:defRPr>
            </a:lvl4pPr>
            <a:lvl5pPr marL="1828800" indent="0" algn="ctr">
              <a:buNone/>
              <a:defRPr sz="8000">
                <a:effectLst/>
                <a:latin typeface="Impact" panose="020B0806030902050204" pitchFamily="34" charset="0"/>
              </a:defRPr>
            </a:lvl5pPr>
          </a:lstStyle>
          <a:p>
            <a:pPr lvl="0"/>
            <a:r>
              <a:rPr lang="en-US" altLang="zh-CN" dirty="0"/>
              <a:t>1</a:t>
            </a:r>
            <a:endParaRPr lang="zh-CN" altLang="en-US" dirty="0"/>
          </a:p>
        </p:txBody>
      </p:sp>
    </p:spTree>
    <p:extLst>
      <p:ext uri="{BB962C8B-B14F-4D97-AF65-F5344CB8AC3E}">
        <p14:creationId xmlns:p14="http://schemas.microsoft.com/office/powerpoint/2010/main" val="25940290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39F442D-BC08-4C63-BC0C-2E29A35270D3}"/>
              </a:ext>
            </a:extLst>
          </p:cNvPr>
          <p:cNvSpPr/>
          <p:nvPr userDrawn="1"/>
        </p:nvSpPr>
        <p:spPr>
          <a:xfrm>
            <a:off x="0" y="2426109"/>
            <a:ext cx="1524000" cy="2005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00D4D18-55E1-4A97-BA9F-8C33023DA62A}"/>
              </a:ext>
            </a:extLst>
          </p:cNvPr>
          <p:cNvSpPr/>
          <p:nvPr userDrawn="1"/>
        </p:nvSpPr>
        <p:spPr>
          <a:xfrm>
            <a:off x="5318790" y="2426108"/>
            <a:ext cx="6873210" cy="2005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a:extLst>
              <a:ext uri="{FF2B5EF4-FFF2-40B4-BE49-F238E27FC236}">
                <a16:creationId xmlns:a16="http://schemas.microsoft.com/office/drawing/2014/main" id="{5EB09C6F-D703-448E-8D63-3AA3467BBEE1}"/>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4" name="页脚占位符 3">
            <a:extLst>
              <a:ext uri="{FF2B5EF4-FFF2-40B4-BE49-F238E27FC236}">
                <a16:creationId xmlns:a16="http://schemas.microsoft.com/office/drawing/2014/main" id="{9CD405AC-1E5D-42ED-83CF-057224EC7B2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CA287A4-694A-4138-8507-0326170BD160}"/>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
        <p:nvSpPr>
          <p:cNvPr id="7" name="文本占位符 6">
            <a:extLst>
              <a:ext uri="{FF2B5EF4-FFF2-40B4-BE49-F238E27FC236}">
                <a16:creationId xmlns:a16="http://schemas.microsoft.com/office/drawing/2014/main" id="{F7188D2C-3232-4077-A615-01B14C3B3E90}"/>
              </a:ext>
            </a:extLst>
          </p:cNvPr>
          <p:cNvSpPr>
            <a:spLocks noGrp="1"/>
          </p:cNvSpPr>
          <p:nvPr>
            <p:ph type="body" sz="quarter" idx="13" hasCustomPrompt="1"/>
          </p:nvPr>
        </p:nvSpPr>
        <p:spPr>
          <a:xfrm>
            <a:off x="1524000" y="0"/>
            <a:ext cx="3795252" cy="6858000"/>
          </a:xfrm>
          <a:ln>
            <a:noFill/>
          </a:ln>
        </p:spPr>
        <p:txBody>
          <a:bodyPr anchor="ctr" anchorCtr="1">
            <a:normAutofit/>
          </a:bodyPr>
          <a:lstStyle>
            <a:lvl1pPr marL="0" indent="0">
              <a:buNone/>
              <a:defRPr sz="23900">
                <a:ln w="254000">
                  <a:solidFill>
                    <a:srgbClr val="8FAADC"/>
                  </a:solidFill>
                </a:ln>
                <a:latin typeface="Impact" panose="020B0806030902050204" pitchFamily="34" charset="0"/>
              </a:defRPr>
            </a:lvl1pPr>
          </a:lstStyle>
          <a:p>
            <a:pPr lvl="0"/>
            <a:r>
              <a:rPr lang="en-US" altLang="zh-CN" dirty="0"/>
              <a:t>01</a:t>
            </a:r>
            <a:endParaRPr lang="zh-CN" altLang="en-US" dirty="0"/>
          </a:p>
        </p:txBody>
      </p:sp>
      <p:sp>
        <p:nvSpPr>
          <p:cNvPr id="8" name="文本占位符 6">
            <a:extLst>
              <a:ext uri="{FF2B5EF4-FFF2-40B4-BE49-F238E27FC236}">
                <a16:creationId xmlns:a16="http://schemas.microsoft.com/office/drawing/2014/main" id="{04D90684-9DBB-4E0D-81CD-5DC7E20555DF}"/>
              </a:ext>
            </a:extLst>
          </p:cNvPr>
          <p:cNvSpPr>
            <a:spLocks noGrp="1"/>
          </p:cNvSpPr>
          <p:nvPr>
            <p:ph type="body" sz="quarter" idx="14" hasCustomPrompt="1"/>
          </p:nvPr>
        </p:nvSpPr>
        <p:spPr>
          <a:xfrm>
            <a:off x="1523539" y="0"/>
            <a:ext cx="3795251" cy="6858000"/>
          </a:xfrm>
          <a:ln>
            <a:noFill/>
          </a:ln>
        </p:spPr>
        <p:txBody>
          <a:bodyPr anchor="ctr" anchorCtr="1">
            <a:normAutofit/>
          </a:bodyPr>
          <a:lstStyle>
            <a:lvl1pPr marL="0" indent="0">
              <a:buNone/>
              <a:defRPr sz="23900">
                <a:ln w="254000">
                  <a:noFill/>
                </a:ln>
                <a:latin typeface="Impact" panose="020B0806030902050204" pitchFamily="34" charset="0"/>
              </a:defRPr>
            </a:lvl1pPr>
          </a:lstStyle>
          <a:p>
            <a:pPr lvl="0"/>
            <a:r>
              <a:rPr lang="en-US" altLang="zh-CN" dirty="0"/>
              <a:t>01</a:t>
            </a:r>
            <a:endParaRPr lang="zh-CN" altLang="en-US" dirty="0"/>
          </a:p>
        </p:txBody>
      </p:sp>
    </p:spTree>
    <p:extLst>
      <p:ext uri="{BB962C8B-B14F-4D97-AF65-F5344CB8AC3E}">
        <p14:creationId xmlns:p14="http://schemas.microsoft.com/office/powerpoint/2010/main" val="31536456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F809E-6C49-4A8E-B8AE-FB0DAC9E4DB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81FDB5B-7F12-4FCE-9FFB-E4652AE235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496BC67-F0A5-4096-9C80-14343C2EF8D9}"/>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2F543009-B6E5-4227-995C-E85794DAFF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0C5355-4821-4814-A102-E0D95FA7C22B}"/>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27369599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C6C516-B5C8-4A87-A82E-824E788D5D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FFD5381-7935-4654-AC45-04CB1EED661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7A4E3DA-4EBF-483A-A5D2-541D05FF7AF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0B1C85-D69B-4CF8-AC4C-86E098CEA471}"/>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6" name="页脚占位符 5">
            <a:extLst>
              <a:ext uri="{FF2B5EF4-FFF2-40B4-BE49-F238E27FC236}">
                <a16:creationId xmlns:a16="http://schemas.microsoft.com/office/drawing/2014/main" id="{1EF281BD-F0A1-4E5B-A8BC-0A56ACC675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A7316D-9D4E-4FAA-B832-20CC0DA8F595}"/>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6199092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075864-0DC2-491A-9054-1CBE054664A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F1CD34D-11D5-4D85-A130-E5231679B3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BF8AE5A-E60E-47A8-9986-4FA069BC843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F1EBCC-1A7E-4E11-8C37-E715283329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E32B575-AF0D-4BDA-957B-46C0D5057CA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35A6765-96E3-4FC1-B23C-8AFAABA7801E}"/>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8" name="页脚占位符 7">
            <a:extLst>
              <a:ext uri="{FF2B5EF4-FFF2-40B4-BE49-F238E27FC236}">
                <a16:creationId xmlns:a16="http://schemas.microsoft.com/office/drawing/2014/main" id="{155975E6-3086-43D1-8869-1CD21578596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6CD3F42-B6B0-40EE-B5ED-85DF898F3E62}"/>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2932299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F8E4D-85CF-49EF-9A88-B252ECF4BF5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678675A-AF23-4B83-9E09-003FC1305A10}"/>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4" name="页脚占位符 3">
            <a:extLst>
              <a:ext uri="{FF2B5EF4-FFF2-40B4-BE49-F238E27FC236}">
                <a16:creationId xmlns:a16="http://schemas.microsoft.com/office/drawing/2014/main" id="{6EA8D430-76A8-4D52-9628-955653C0E90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2C662E2-512E-4634-BEFE-E6DAAEB83F45}"/>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36393567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4134E77-D195-40E1-B86C-775FF0B2219E}"/>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3" name="页脚占位符 2">
            <a:extLst>
              <a:ext uri="{FF2B5EF4-FFF2-40B4-BE49-F238E27FC236}">
                <a16:creationId xmlns:a16="http://schemas.microsoft.com/office/drawing/2014/main" id="{729F4847-D5EA-4AD3-8A1E-74129D4D296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99CFA8D-7F2B-4655-9048-54CFDEF59251}"/>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3861732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39695-B7F2-4805-9F22-4EF4695110F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8C5530C-2926-4096-A82E-D4F681235A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6DCAA25-CA3F-4312-893C-79F14E8112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B31F611-56D6-450C-9471-00C3C7BC4C8D}"/>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6" name="页脚占位符 5">
            <a:extLst>
              <a:ext uri="{FF2B5EF4-FFF2-40B4-BE49-F238E27FC236}">
                <a16:creationId xmlns:a16="http://schemas.microsoft.com/office/drawing/2014/main" id="{D364DE71-6EF4-411C-94B5-968D63D22A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06BA953-DAAC-49F8-B9F0-70BA311B8CB7}"/>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878668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8E1FA-701B-4905-9BB0-D0E91E6AA39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C46A11F-F955-469E-A091-4D553506EF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9A5D77C-6462-4E72-8A9E-EBA1488AF8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C6EE56-3D11-4763-9801-6F55AEAC0B44}"/>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6" name="页脚占位符 5">
            <a:extLst>
              <a:ext uri="{FF2B5EF4-FFF2-40B4-BE49-F238E27FC236}">
                <a16:creationId xmlns:a16="http://schemas.microsoft.com/office/drawing/2014/main" id="{2668CE96-4666-43C5-84AD-980C4EDFE0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F9CCC07-570A-4004-8801-C5BB5B0C4208}"/>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18572144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27C9D96E-91EE-42A6-A05C-6ACBD6BC781A}"/>
              </a:ext>
            </a:extLst>
          </p:cNvPr>
          <p:cNvSpPr/>
          <p:nvPr userDrawn="1"/>
        </p:nvSpPr>
        <p:spPr>
          <a:xfrm>
            <a:off x="0" y="268941"/>
            <a:ext cx="12192000" cy="1230361"/>
          </a:xfrm>
          <a:prstGeom prst="rect">
            <a:avLst/>
          </a:prstGeom>
          <a:gradFill>
            <a:gsLst>
              <a:gs pos="50000">
                <a:srgbClr val="8FAADC"/>
              </a:gs>
              <a:gs pos="100000">
                <a:srgbClr val="8FAADC">
                  <a:lumMod val="75000"/>
                  <a:alpha val="0"/>
                </a:srgbClr>
              </a:gs>
              <a:gs pos="0">
                <a:srgbClr val="8FAADC">
                  <a:lumMod val="75000"/>
                  <a:alpha val="0"/>
                </a:srgbClr>
              </a:gs>
            </a:gsLst>
            <a:lin ang="0" scaled="0"/>
          </a:gradFill>
          <a:ln>
            <a:noFill/>
          </a:ln>
          <a:effectLst>
            <a:reflection blurRad="6350" stA="50000" endA="3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ADF0224-8F28-4B9C-93A6-EAD8B704029C}"/>
              </a:ext>
            </a:extLst>
          </p:cNvPr>
          <p:cNvSpPr/>
          <p:nvPr userDrawn="1"/>
        </p:nvSpPr>
        <p:spPr>
          <a:xfrm>
            <a:off x="152399" y="412776"/>
            <a:ext cx="1785770" cy="957430"/>
          </a:xfrm>
          <a:prstGeom prst="rect">
            <a:avLst/>
          </a:prstGeom>
          <a:gradFill>
            <a:gsLst>
              <a:gs pos="100000">
                <a:srgbClr val="8FAADC">
                  <a:lumMod val="90000"/>
                </a:srgbClr>
              </a:gs>
              <a:gs pos="0">
                <a:schemeClr val="accent1">
                  <a:lumMod val="0"/>
                  <a:lumOff val="100000"/>
                </a:schemeClr>
              </a:gs>
              <a:gs pos="20000">
                <a:schemeClr val="accent5">
                  <a:lumMod val="50000"/>
                  <a:lumOff val="50000"/>
                </a:schemeClr>
              </a:gs>
              <a:gs pos="50000">
                <a:srgbClr val="8FAADC"/>
              </a:gs>
            </a:gsLst>
            <a:lin ang="2700000" scaled="0"/>
          </a:gradFill>
          <a:ln>
            <a:noFill/>
          </a:ln>
          <a:effectLst>
            <a:softEdge rad="0"/>
          </a:effectLst>
          <a:scene3d>
            <a:camera prst="orthographicFront"/>
            <a:lightRig rig="threePt" dir="t">
              <a:rot lat="0" lon="0" rev="18000000"/>
            </a:lightRig>
          </a:scene3d>
          <a:sp3d prstMaterial="powder">
            <a:bevelT w="254000"/>
          </a:sp3d>
        </p:spPr>
        <p:style>
          <a:lnRef idx="2">
            <a:schemeClr val="accent1">
              <a:shade val="50000"/>
            </a:schemeClr>
          </a:lnRef>
          <a:fillRef idx="1">
            <a:schemeClr val="accent1"/>
          </a:fillRef>
          <a:effectRef idx="0">
            <a:schemeClr val="accent1"/>
          </a:effectRef>
          <a:fontRef idx="minor">
            <a:schemeClr val="lt1"/>
          </a:fontRef>
        </p:style>
        <p:txBody>
          <a:bodyPr rtlCol="0" anchor="ctr">
            <a:sp3d>
              <a:bevelT w="0"/>
            </a:sp3d>
          </a:bodyPr>
          <a:lstStyle/>
          <a:p>
            <a:pPr algn="ctr"/>
            <a:endParaRPr lang="zh-CN" altLang="en-US"/>
          </a:p>
        </p:txBody>
      </p:sp>
      <p:sp>
        <p:nvSpPr>
          <p:cNvPr id="26" name="文本占位符 16">
            <a:extLst>
              <a:ext uri="{FF2B5EF4-FFF2-40B4-BE49-F238E27FC236}">
                <a16:creationId xmlns:a16="http://schemas.microsoft.com/office/drawing/2014/main" id="{18A312BD-A2AF-40C8-A7C2-D2545920116D}"/>
              </a:ext>
            </a:extLst>
          </p:cNvPr>
          <p:cNvSpPr>
            <a:spLocks noGrp="1"/>
          </p:cNvSpPr>
          <p:nvPr>
            <p:ph type="body" sz="quarter" idx="14" hasCustomPrompt="1"/>
          </p:nvPr>
        </p:nvSpPr>
        <p:spPr>
          <a:xfrm>
            <a:off x="0" y="0"/>
            <a:ext cx="2090569" cy="1489076"/>
          </a:xfrm>
          <a:ln w="9525">
            <a:noFill/>
          </a:ln>
        </p:spPr>
        <p:txBody>
          <a:bodyPr anchor="ctr" anchorCtr="1">
            <a:noAutofit/>
          </a:bodyPr>
          <a:lstStyle>
            <a:lvl1pPr marL="0" indent="0" algn="ctr">
              <a:buNone/>
              <a:defRPr sz="9600">
                <a:ln w="127000">
                  <a:solidFill>
                    <a:srgbClr val="002046"/>
                  </a:solidFill>
                </a:ln>
                <a:effectLst/>
                <a:latin typeface="Impact" panose="020B0806030902050204" pitchFamily="34" charset="0"/>
              </a:defRPr>
            </a:lvl1pPr>
            <a:lvl2pPr marL="457200" indent="0" algn="ctr">
              <a:buNone/>
              <a:defRPr sz="8000">
                <a:ln w="38100">
                  <a:solidFill>
                    <a:srgbClr val="567FCA"/>
                  </a:solidFill>
                </a:ln>
                <a:effectLst/>
                <a:latin typeface="Impact" panose="020B0806030902050204" pitchFamily="34" charset="0"/>
              </a:defRPr>
            </a:lvl2pPr>
            <a:lvl3pPr marL="914400" indent="0" algn="ctr">
              <a:buNone/>
              <a:defRPr sz="8000">
                <a:ln w="38100">
                  <a:solidFill>
                    <a:srgbClr val="567FCA"/>
                  </a:solidFill>
                </a:ln>
                <a:effectLst/>
                <a:latin typeface="Impact" panose="020B0806030902050204" pitchFamily="34" charset="0"/>
              </a:defRPr>
            </a:lvl3pPr>
            <a:lvl4pPr marL="1371600" indent="0" algn="ctr">
              <a:buNone/>
              <a:defRPr sz="8000">
                <a:ln w="38100">
                  <a:solidFill>
                    <a:srgbClr val="567FCA"/>
                  </a:solidFill>
                </a:ln>
                <a:effectLst/>
                <a:latin typeface="Impact" panose="020B0806030902050204" pitchFamily="34" charset="0"/>
              </a:defRPr>
            </a:lvl4pPr>
            <a:lvl5pPr marL="1828800" indent="0" algn="ctr">
              <a:buNone/>
              <a:defRPr sz="8000">
                <a:ln w="38100">
                  <a:solidFill>
                    <a:srgbClr val="567FCA"/>
                  </a:solidFill>
                </a:ln>
                <a:effectLst/>
                <a:latin typeface="Impact" panose="020B0806030902050204" pitchFamily="34" charset="0"/>
              </a:defRPr>
            </a:lvl5pPr>
          </a:lstStyle>
          <a:p>
            <a:pPr lvl="0"/>
            <a:r>
              <a:rPr lang="en-US" altLang="zh-CN" dirty="0"/>
              <a:t>1</a:t>
            </a:r>
            <a:endParaRPr lang="zh-CN" altLang="en-US" dirty="0"/>
          </a:p>
        </p:txBody>
      </p:sp>
      <p:sp>
        <p:nvSpPr>
          <p:cNvPr id="9" name="矩形 8">
            <a:extLst>
              <a:ext uri="{FF2B5EF4-FFF2-40B4-BE49-F238E27FC236}">
                <a16:creationId xmlns:a16="http://schemas.microsoft.com/office/drawing/2014/main" id="{60904BBB-C92D-44EE-96EE-4458FCA7DF84}"/>
              </a:ext>
            </a:extLst>
          </p:cNvPr>
          <p:cNvSpPr/>
          <p:nvPr userDrawn="1"/>
        </p:nvSpPr>
        <p:spPr>
          <a:xfrm>
            <a:off x="6129169" y="1538314"/>
            <a:ext cx="6062831" cy="5363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6F145785-0943-4807-B68A-E038720AF666}"/>
              </a:ext>
            </a:extLst>
          </p:cNvPr>
          <p:cNvSpPr>
            <a:spLocks noGrp="1"/>
          </p:cNvSpPr>
          <p:nvPr>
            <p:ph type="title" hasCustomPrompt="1"/>
          </p:nvPr>
        </p:nvSpPr>
        <p:spPr>
          <a:xfrm>
            <a:off x="2139872" y="279907"/>
            <a:ext cx="6062831" cy="1223385"/>
          </a:xfrm>
        </p:spPr>
        <p:txBody>
          <a:bodyPr/>
          <a:lstStyle>
            <a:lvl1pPr algn="l">
              <a:defRPr/>
            </a:lvl1pPr>
          </a:lstStyle>
          <a:p>
            <a:r>
              <a:rPr lang="zh-CN" altLang="en-US" dirty="0"/>
              <a:t>单击编辑</a:t>
            </a:r>
          </a:p>
        </p:txBody>
      </p:sp>
      <p:sp>
        <p:nvSpPr>
          <p:cNvPr id="3" name="内容占位符 2">
            <a:extLst>
              <a:ext uri="{FF2B5EF4-FFF2-40B4-BE49-F238E27FC236}">
                <a16:creationId xmlns:a16="http://schemas.microsoft.com/office/drawing/2014/main" id="{1B597203-CE8C-4DC9-B780-4CF9E874337E}"/>
              </a:ext>
            </a:extLst>
          </p:cNvPr>
          <p:cNvSpPr>
            <a:spLocks noGrp="1"/>
          </p:cNvSpPr>
          <p:nvPr>
            <p:ph idx="1"/>
          </p:nvPr>
        </p:nvSpPr>
        <p:spPr>
          <a:xfrm>
            <a:off x="6096000" y="1825625"/>
            <a:ext cx="52578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1BD92D2-33B2-4952-997C-2AA3D6C1F023}"/>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78D9624B-7DBE-4E2E-9A5E-EFFD11AF2D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BCF59D-863D-4434-93B0-6B80429D17E6}"/>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
        <p:nvSpPr>
          <p:cNvPr id="10" name="内容占位符 2">
            <a:extLst>
              <a:ext uri="{FF2B5EF4-FFF2-40B4-BE49-F238E27FC236}">
                <a16:creationId xmlns:a16="http://schemas.microsoft.com/office/drawing/2014/main" id="{62CAEC88-45F5-44BB-852C-1581BB802D6F}"/>
              </a:ext>
            </a:extLst>
          </p:cNvPr>
          <p:cNvSpPr>
            <a:spLocks noGrp="1"/>
          </p:cNvSpPr>
          <p:nvPr>
            <p:ph idx="13"/>
          </p:nvPr>
        </p:nvSpPr>
        <p:spPr>
          <a:xfrm>
            <a:off x="838200" y="1822450"/>
            <a:ext cx="52578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9" name="文本占位符 16">
            <a:extLst>
              <a:ext uri="{FF2B5EF4-FFF2-40B4-BE49-F238E27FC236}">
                <a16:creationId xmlns:a16="http://schemas.microsoft.com/office/drawing/2014/main" id="{FFF56273-E88D-4C48-BCB7-0172677110CE}"/>
              </a:ext>
            </a:extLst>
          </p:cNvPr>
          <p:cNvSpPr>
            <a:spLocks noGrp="1"/>
          </p:cNvSpPr>
          <p:nvPr>
            <p:ph type="body" sz="quarter" idx="15" hasCustomPrompt="1"/>
          </p:nvPr>
        </p:nvSpPr>
        <p:spPr>
          <a:xfrm>
            <a:off x="0" y="5368925"/>
            <a:ext cx="2090569" cy="1489076"/>
          </a:xfrm>
        </p:spPr>
        <p:txBody>
          <a:bodyPr anchor="ctr" anchorCtr="1">
            <a:noAutofit/>
          </a:bodyPr>
          <a:lstStyle>
            <a:lvl1pPr marL="0" indent="0" algn="ctr">
              <a:buNone/>
              <a:defRPr sz="9600">
                <a:effectLst/>
                <a:latin typeface="Impact" panose="020B0806030902050204" pitchFamily="34" charset="0"/>
              </a:defRPr>
            </a:lvl1pPr>
            <a:lvl2pPr marL="457200" indent="0" algn="ctr">
              <a:buNone/>
              <a:defRPr sz="8000">
                <a:effectLst/>
                <a:latin typeface="Impact" panose="020B0806030902050204" pitchFamily="34" charset="0"/>
              </a:defRPr>
            </a:lvl2pPr>
            <a:lvl3pPr marL="914400" indent="0" algn="ctr">
              <a:buNone/>
              <a:defRPr sz="8000">
                <a:effectLst/>
                <a:latin typeface="Impact" panose="020B0806030902050204" pitchFamily="34" charset="0"/>
              </a:defRPr>
            </a:lvl3pPr>
            <a:lvl4pPr marL="1371600" indent="0" algn="ctr">
              <a:buNone/>
              <a:defRPr sz="8000">
                <a:effectLst/>
                <a:latin typeface="Impact" panose="020B0806030902050204" pitchFamily="34" charset="0"/>
              </a:defRPr>
            </a:lvl4pPr>
            <a:lvl5pPr marL="1828800" indent="0" algn="ctr">
              <a:buNone/>
              <a:defRPr sz="8000">
                <a:effectLst/>
                <a:latin typeface="Impact" panose="020B0806030902050204" pitchFamily="34" charset="0"/>
              </a:defRPr>
            </a:lvl5pPr>
          </a:lstStyle>
          <a:p>
            <a:pPr lvl="0"/>
            <a:r>
              <a:rPr lang="en-US" altLang="zh-CN" dirty="0"/>
              <a:t>1</a:t>
            </a:r>
            <a:endParaRPr lang="zh-CN" altLang="en-US" dirty="0"/>
          </a:p>
        </p:txBody>
      </p:sp>
    </p:spTree>
    <p:extLst>
      <p:ext uri="{BB962C8B-B14F-4D97-AF65-F5344CB8AC3E}">
        <p14:creationId xmlns:p14="http://schemas.microsoft.com/office/powerpoint/2010/main" val="11892419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6266CA-C194-48B8-A870-5DEFA96B6AB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85A4C9A-A63E-4D31-BD69-38B75468D67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5412856-061E-41F2-9C0B-20DDEC6A6BEB}"/>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1FAEA135-B7BD-4BC4-9A3A-CBA7DB461A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7D6ED2-B935-47F9-9EBB-D40074F9A85E}"/>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39182027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C48B8B2-FC2A-4AE8-959F-03ED89E35EB9}"/>
              </a:ext>
            </a:extLst>
          </p:cNvPr>
          <p:cNvSpPr>
            <a:spLocks noGrp="1"/>
          </p:cNvSpPr>
          <p:nvPr>
            <p:ph type="title" orient="vert"/>
          </p:nvPr>
        </p:nvSpPr>
        <p:spPr>
          <a:xfrm>
            <a:off x="8382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96F9D8B-D74A-4142-88AF-BEB9D2FD651A}"/>
              </a:ext>
            </a:extLst>
          </p:cNvPr>
          <p:cNvSpPr>
            <a:spLocks noGrp="1"/>
          </p:cNvSpPr>
          <p:nvPr>
            <p:ph type="body" orient="vert" idx="1"/>
          </p:nvPr>
        </p:nvSpPr>
        <p:spPr>
          <a:xfrm>
            <a:off x="36195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48904D-DE29-45A2-AA0A-47ECB84AFF2D}"/>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E877D00F-430F-4863-AC47-EA623C5685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E4854C-6567-4D6C-8331-B5494A8F1078}"/>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26211643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1_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C48B8B2-FC2A-4AE8-959F-03ED89E35EB9}"/>
              </a:ext>
            </a:extLst>
          </p:cNvPr>
          <p:cNvSpPr>
            <a:spLocks noGrp="1"/>
          </p:cNvSpPr>
          <p:nvPr>
            <p:ph type="title" orient="vert"/>
          </p:nvPr>
        </p:nvSpPr>
        <p:spPr>
          <a:xfrm>
            <a:off x="838200" y="365125"/>
            <a:ext cx="2628900" cy="5811838"/>
          </a:xfrm>
        </p:spPr>
        <p:txBody>
          <a:bodyPr vert="horz"/>
          <a:lstStyle/>
          <a:p>
            <a:r>
              <a:rPr lang="zh-CN" altLang="en-US"/>
              <a:t>单击此处编辑母版标题样式</a:t>
            </a:r>
          </a:p>
        </p:txBody>
      </p:sp>
      <p:sp>
        <p:nvSpPr>
          <p:cNvPr id="3" name="竖排文字占位符 2">
            <a:extLst>
              <a:ext uri="{FF2B5EF4-FFF2-40B4-BE49-F238E27FC236}">
                <a16:creationId xmlns:a16="http://schemas.microsoft.com/office/drawing/2014/main" id="{F96F9D8B-D74A-4142-88AF-BEB9D2FD651A}"/>
              </a:ext>
            </a:extLst>
          </p:cNvPr>
          <p:cNvSpPr>
            <a:spLocks noGrp="1"/>
          </p:cNvSpPr>
          <p:nvPr>
            <p:ph type="body" orient="vert" idx="1"/>
          </p:nvPr>
        </p:nvSpPr>
        <p:spPr>
          <a:xfrm>
            <a:off x="3619500" y="365125"/>
            <a:ext cx="7734300" cy="5811838"/>
          </a:xfrm>
        </p:spPr>
        <p:txBody>
          <a:bodyPr vert="horz" anchor="ctr" anchorCtr="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48904D-DE29-45A2-AA0A-47ECB84AFF2D}"/>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E877D00F-430F-4863-AC47-EA623C5685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E4854C-6567-4D6C-8331-B5494A8F1078}"/>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33706188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C792FF-5B24-4EC6-8089-765D76B0A7E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58F810E-C4AE-4601-82B2-2095EB276A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3641EEC-F440-4637-8A42-70D823243218}"/>
              </a:ext>
            </a:extLst>
          </p:cNvPr>
          <p:cNvSpPr>
            <a:spLocks noGrp="1"/>
          </p:cNvSpPr>
          <p:nvPr>
            <p:ph type="dt" sz="half" idx="10"/>
          </p:nvPr>
        </p:nvSpPr>
        <p:spPr/>
        <p:txBody>
          <a:bodyPr/>
          <a:lstStyle/>
          <a:p>
            <a:fld id="{E7F33EB9-D6F9-454D-A0DD-7F1395D6B416}"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F21F1F92-3AD3-4DAE-98E6-305627A5D6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5466B8-9DEE-439D-A8A7-AE2A2CF14887}"/>
              </a:ext>
            </a:extLst>
          </p:cNvPr>
          <p:cNvSpPr>
            <a:spLocks noGrp="1"/>
          </p:cNvSpPr>
          <p:nvPr>
            <p:ph type="sldNum" sz="quarter" idx="12"/>
          </p:nvPr>
        </p:nvSpPr>
        <p:spPr/>
        <p:txBody>
          <a:bodyPr/>
          <a:lstStyle/>
          <a:p>
            <a:fld id="{9EA4D2E6-D493-4F88-A8D8-1F381E2E8F1B}" type="slidenum">
              <a:rPr lang="zh-CN" altLang="en-US" smtClean="0"/>
              <a:t>‹#›</a:t>
            </a:fld>
            <a:endParaRPr lang="zh-CN" altLang="en-US"/>
          </a:p>
        </p:txBody>
      </p:sp>
    </p:spTree>
    <p:extLst>
      <p:ext uri="{BB962C8B-B14F-4D97-AF65-F5344CB8AC3E}">
        <p14:creationId xmlns:p14="http://schemas.microsoft.com/office/powerpoint/2010/main" val="29303512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9EA70-8857-46B1-9B9A-1A0CDC3646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D9C0A80-B2EF-4252-AE29-8EBE5555596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C8CDBAF-20D0-4086-B3B9-DD35667B509F}"/>
              </a:ext>
            </a:extLst>
          </p:cNvPr>
          <p:cNvSpPr>
            <a:spLocks noGrp="1"/>
          </p:cNvSpPr>
          <p:nvPr>
            <p:ph type="dt" sz="half" idx="10"/>
          </p:nvPr>
        </p:nvSpPr>
        <p:spPr/>
        <p:txBody>
          <a:bodyPr/>
          <a:lstStyle/>
          <a:p>
            <a:fld id="{E7F33EB9-D6F9-454D-A0DD-7F1395D6B416}"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FF7E83A5-BC7F-4A8E-8695-B7F65C8362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5C2779-5897-4F27-84D5-E7FDA6926A27}"/>
              </a:ext>
            </a:extLst>
          </p:cNvPr>
          <p:cNvSpPr>
            <a:spLocks noGrp="1"/>
          </p:cNvSpPr>
          <p:nvPr>
            <p:ph type="sldNum" sz="quarter" idx="12"/>
          </p:nvPr>
        </p:nvSpPr>
        <p:spPr/>
        <p:txBody>
          <a:bodyPr/>
          <a:lstStyle/>
          <a:p>
            <a:fld id="{9EA4D2E6-D493-4F88-A8D8-1F381E2E8F1B}" type="slidenum">
              <a:rPr lang="zh-CN" altLang="en-US" smtClean="0"/>
              <a:t>‹#›</a:t>
            </a:fld>
            <a:endParaRPr lang="zh-CN" altLang="en-US"/>
          </a:p>
        </p:txBody>
      </p:sp>
    </p:spTree>
    <p:extLst>
      <p:ext uri="{BB962C8B-B14F-4D97-AF65-F5344CB8AC3E}">
        <p14:creationId xmlns:p14="http://schemas.microsoft.com/office/powerpoint/2010/main" val="41475009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3C73BC-E13D-4EA8-A3FE-F3F00EF6E88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1E193C-DBBF-4810-9204-3597AB7C4B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F1454BE-1045-4227-9C34-A6F4F96BA4AC}"/>
              </a:ext>
            </a:extLst>
          </p:cNvPr>
          <p:cNvSpPr>
            <a:spLocks noGrp="1"/>
          </p:cNvSpPr>
          <p:nvPr>
            <p:ph type="dt" sz="half" idx="10"/>
          </p:nvPr>
        </p:nvSpPr>
        <p:spPr/>
        <p:txBody>
          <a:bodyPr/>
          <a:lstStyle/>
          <a:p>
            <a:fld id="{E7F33EB9-D6F9-454D-A0DD-7F1395D6B416}"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1FEBB49D-D456-4CA0-B64B-C6AABBA850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C914D7B-E724-462C-8E02-2C9147204D13}"/>
              </a:ext>
            </a:extLst>
          </p:cNvPr>
          <p:cNvSpPr>
            <a:spLocks noGrp="1"/>
          </p:cNvSpPr>
          <p:nvPr>
            <p:ph type="sldNum" sz="quarter" idx="12"/>
          </p:nvPr>
        </p:nvSpPr>
        <p:spPr/>
        <p:txBody>
          <a:bodyPr/>
          <a:lstStyle/>
          <a:p>
            <a:fld id="{9EA4D2E6-D493-4F88-A8D8-1F381E2E8F1B}" type="slidenum">
              <a:rPr lang="zh-CN" altLang="en-US" smtClean="0"/>
              <a:t>‹#›</a:t>
            </a:fld>
            <a:endParaRPr lang="zh-CN" altLang="en-US"/>
          </a:p>
        </p:txBody>
      </p:sp>
    </p:spTree>
    <p:extLst>
      <p:ext uri="{BB962C8B-B14F-4D97-AF65-F5344CB8AC3E}">
        <p14:creationId xmlns:p14="http://schemas.microsoft.com/office/powerpoint/2010/main" val="5930110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F4C179-3312-4001-B799-9FD0EB82652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A40107-CFB1-4503-A093-286F22C1F3B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2B3FE97-579A-4288-95ED-469DBF541FB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6481CB9-0DB2-43F3-B9A4-C4E4F59C84F0}"/>
              </a:ext>
            </a:extLst>
          </p:cNvPr>
          <p:cNvSpPr>
            <a:spLocks noGrp="1"/>
          </p:cNvSpPr>
          <p:nvPr>
            <p:ph type="dt" sz="half" idx="10"/>
          </p:nvPr>
        </p:nvSpPr>
        <p:spPr/>
        <p:txBody>
          <a:bodyPr/>
          <a:lstStyle/>
          <a:p>
            <a:fld id="{E7F33EB9-D6F9-454D-A0DD-7F1395D6B416}" type="datetimeFigureOut">
              <a:rPr lang="zh-CN" altLang="en-US" smtClean="0"/>
              <a:t>2023/06/19</a:t>
            </a:fld>
            <a:endParaRPr lang="zh-CN" altLang="en-US"/>
          </a:p>
        </p:txBody>
      </p:sp>
      <p:sp>
        <p:nvSpPr>
          <p:cNvPr id="6" name="页脚占位符 5">
            <a:extLst>
              <a:ext uri="{FF2B5EF4-FFF2-40B4-BE49-F238E27FC236}">
                <a16:creationId xmlns:a16="http://schemas.microsoft.com/office/drawing/2014/main" id="{A4C4159F-402E-413B-A45F-38E2DEF7824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17DF3BA-D604-4F59-B749-75143BD8F351}"/>
              </a:ext>
            </a:extLst>
          </p:cNvPr>
          <p:cNvSpPr>
            <a:spLocks noGrp="1"/>
          </p:cNvSpPr>
          <p:nvPr>
            <p:ph type="sldNum" sz="quarter" idx="12"/>
          </p:nvPr>
        </p:nvSpPr>
        <p:spPr/>
        <p:txBody>
          <a:bodyPr/>
          <a:lstStyle/>
          <a:p>
            <a:fld id="{9EA4D2E6-D493-4F88-A8D8-1F381E2E8F1B}" type="slidenum">
              <a:rPr lang="zh-CN" altLang="en-US" smtClean="0"/>
              <a:t>‹#›</a:t>
            </a:fld>
            <a:endParaRPr lang="zh-CN" altLang="en-US"/>
          </a:p>
        </p:txBody>
      </p:sp>
    </p:spTree>
    <p:extLst>
      <p:ext uri="{BB962C8B-B14F-4D97-AF65-F5344CB8AC3E}">
        <p14:creationId xmlns:p14="http://schemas.microsoft.com/office/powerpoint/2010/main" val="26187226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31C8B5-968D-48C9-84E5-496066DEFA0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2EE337-109D-4E1F-9DE5-21881CEBDF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E65DD93-3B51-42CD-9EA5-91317EA8B15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F9C7DD3-9EBF-42B5-AC26-8DA37BD20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BA3B5BD-42AC-4AAC-AF00-5C24B0FCF965}"/>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BE2C915-7425-455D-A139-B010484C223B}"/>
              </a:ext>
            </a:extLst>
          </p:cNvPr>
          <p:cNvSpPr>
            <a:spLocks noGrp="1"/>
          </p:cNvSpPr>
          <p:nvPr>
            <p:ph type="dt" sz="half" idx="10"/>
          </p:nvPr>
        </p:nvSpPr>
        <p:spPr/>
        <p:txBody>
          <a:bodyPr/>
          <a:lstStyle/>
          <a:p>
            <a:fld id="{E7F33EB9-D6F9-454D-A0DD-7F1395D6B416}" type="datetimeFigureOut">
              <a:rPr lang="zh-CN" altLang="en-US" smtClean="0"/>
              <a:t>2023/06/19</a:t>
            </a:fld>
            <a:endParaRPr lang="zh-CN" altLang="en-US"/>
          </a:p>
        </p:txBody>
      </p:sp>
      <p:sp>
        <p:nvSpPr>
          <p:cNvPr id="8" name="页脚占位符 7">
            <a:extLst>
              <a:ext uri="{FF2B5EF4-FFF2-40B4-BE49-F238E27FC236}">
                <a16:creationId xmlns:a16="http://schemas.microsoft.com/office/drawing/2014/main" id="{75ECC8AE-24C4-47E2-B1C5-1C252F7F6DA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4874773-6A18-4E49-B761-A02238B0953D}"/>
              </a:ext>
            </a:extLst>
          </p:cNvPr>
          <p:cNvSpPr>
            <a:spLocks noGrp="1"/>
          </p:cNvSpPr>
          <p:nvPr>
            <p:ph type="sldNum" sz="quarter" idx="12"/>
          </p:nvPr>
        </p:nvSpPr>
        <p:spPr/>
        <p:txBody>
          <a:bodyPr/>
          <a:lstStyle/>
          <a:p>
            <a:fld id="{9EA4D2E6-D493-4F88-A8D8-1F381E2E8F1B}" type="slidenum">
              <a:rPr lang="zh-CN" altLang="en-US" smtClean="0"/>
              <a:t>‹#›</a:t>
            </a:fld>
            <a:endParaRPr lang="zh-CN" altLang="en-US"/>
          </a:p>
        </p:txBody>
      </p:sp>
    </p:spTree>
    <p:extLst>
      <p:ext uri="{BB962C8B-B14F-4D97-AF65-F5344CB8AC3E}">
        <p14:creationId xmlns:p14="http://schemas.microsoft.com/office/powerpoint/2010/main" val="31265026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DB54F-9778-458C-916E-94117094B6B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CE85BE1-AF78-4AD5-819B-949F951F3C9C}"/>
              </a:ext>
            </a:extLst>
          </p:cNvPr>
          <p:cNvSpPr>
            <a:spLocks noGrp="1"/>
          </p:cNvSpPr>
          <p:nvPr>
            <p:ph type="dt" sz="half" idx="10"/>
          </p:nvPr>
        </p:nvSpPr>
        <p:spPr/>
        <p:txBody>
          <a:bodyPr/>
          <a:lstStyle/>
          <a:p>
            <a:fld id="{E7F33EB9-D6F9-454D-A0DD-7F1395D6B416}" type="datetimeFigureOut">
              <a:rPr lang="zh-CN" altLang="en-US" smtClean="0"/>
              <a:t>2023/06/19</a:t>
            </a:fld>
            <a:endParaRPr lang="zh-CN" altLang="en-US"/>
          </a:p>
        </p:txBody>
      </p:sp>
      <p:sp>
        <p:nvSpPr>
          <p:cNvPr id="4" name="页脚占位符 3">
            <a:extLst>
              <a:ext uri="{FF2B5EF4-FFF2-40B4-BE49-F238E27FC236}">
                <a16:creationId xmlns:a16="http://schemas.microsoft.com/office/drawing/2014/main" id="{4A4BA1DC-907F-44C7-B734-5C1D3DD3C31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E18326E-3FBA-47D3-9C76-B466E7D0FBE6}"/>
              </a:ext>
            </a:extLst>
          </p:cNvPr>
          <p:cNvSpPr>
            <a:spLocks noGrp="1"/>
          </p:cNvSpPr>
          <p:nvPr>
            <p:ph type="sldNum" sz="quarter" idx="12"/>
          </p:nvPr>
        </p:nvSpPr>
        <p:spPr/>
        <p:txBody>
          <a:bodyPr/>
          <a:lstStyle/>
          <a:p>
            <a:fld id="{9EA4D2E6-D493-4F88-A8D8-1F381E2E8F1B}" type="slidenum">
              <a:rPr lang="zh-CN" altLang="en-US" smtClean="0"/>
              <a:t>‹#›</a:t>
            </a:fld>
            <a:endParaRPr lang="zh-CN" altLang="en-US"/>
          </a:p>
        </p:txBody>
      </p:sp>
    </p:spTree>
    <p:extLst>
      <p:ext uri="{BB962C8B-B14F-4D97-AF65-F5344CB8AC3E}">
        <p14:creationId xmlns:p14="http://schemas.microsoft.com/office/powerpoint/2010/main" val="9764704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66F2A42-0F50-48FC-BC86-7FF2A9BA70D3}"/>
              </a:ext>
            </a:extLst>
          </p:cNvPr>
          <p:cNvSpPr>
            <a:spLocks noGrp="1"/>
          </p:cNvSpPr>
          <p:nvPr>
            <p:ph type="dt" sz="half" idx="10"/>
          </p:nvPr>
        </p:nvSpPr>
        <p:spPr/>
        <p:txBody>
          <a:bodyPr/>
          <a:lstStyle/>
          <a:p>
            <a:fld id="{E7F33EB9-D6F9-454D-A0DD-7F1395D6B416}" type="datetimeFigureOut">
              <a:rPr lang="zh-CN" altLang="en-US" smtClean="0"/>
              <a:t>2023/06/19</a:t>
            </a:fld>
            <a:endParaRPr lang="zh-CN" altLang="en-US"/>
          </a:p>
        </p:txBody>
      </p:sp>
      <p:sp>
        <p:nvSpPr>
          <p:cNvPr id="3" name="页脚占位符 2">
            <a:extLst>
              <a:ext uri="{FF2B5EF4-FFF2-40B4-BE49-F238E27FC236}">
                <a16:creationId xmlns:a16="http://schemas.microsoft.com/office/drawing/2014/main" id="{E5E8D565-4125-4108-8606-83B3CA86A71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C0E8562-EF2D-4529-BB68-674668918F90}"/>
              </a:ext>
            </a:extLst>
          </p:cNvPr>
          <p:cNvSpPr>
            <a:spLocks noGrp="1"/>
          </p:cNvSpPr>
          <p:nvPr>
            <p:ph type="sldNum" sz="quarter" idx="12"/>
          </p:nvPr>
        </p:nvSpPr>
        <p:spPr/>
        <p:txBody>
          <a:bodyPr/>
          <a:lstStyle/>
          <a:p>
            <a:fld id="{9EA4D2E6-D493-4F88-A8D8-1F381E2E8F1B}" type="slidenum">
              <a:rPr lang="zh-CN" altLang="en-US" smtClean="0"/>
              <a:t>‹#›</a:t>
            </a:fld>
            <a:endParaRPr lang="zh-CN" altLang="en-US"/>
          </a:p>
        </p:txBody>
      </p:sp>
    </p:spTree>
    <p:extLst>
      <p:ext uri="{BB962C8B-B14F-4D97-AF65-F5344CB8AC3E}">
        <p14:creationId xmlns:p14="http://schemas.microsoft.com/office/powerpoint/2010/main" val="37510248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39F442D-BC08-4C63-BC0C-2E29A35270D3}"/>
              </a:ext>
            </a:extLst>
          </p:cNvPr>
          <p:cNvSpPr/>
          <p:nvPr userDrawn="1"/>
        </p:nvSpPr>
        <p:spPr>
          <a:xfrm>
            <a:off x="0" y="2426109"/>
            <a:ext cx="1524000" cy="2005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00D4D18-55E1-4A97-BA9F-8C33023DA62A}"/>
              </a:ext>
            </a:extLst>
          </p:cNvPr>
          <p:cNvSpPr/>
          <p:nvPr userDrawn="1"/>
        </p:nvSpPr>
        <p:spPr>
          <a:xfrm>
            <a:off x="5318790" y="2426108"/>
            <a:ext cx="6873210" cy="2005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a:extLst>
              <a:ext uri="{FF2B5EF4-FFF2-40B4-BE49-F238E27FC236}">
                <a16:creationId xmlns:a16="http://schemas.microsoft.com/office/drawing/2014/main" id="{5EB09C6F-D703-448E-8D63-3AA3467BBEE1}"/>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4" name="页脚占位符 3">
            <a:extLst>
              <a:ext uri="{FF2B5EF4-FFF2-40B4-BE49-F238E27FC236}">
                <a16:creationId xmlns:a16="http://schemas.microsoft.com/office/drawing/2014/main" id="{9CD405AC-1E5D-42ED-83CF-057224EC7B2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CA287A4-694A-4138-8507-0326170BD160}"/>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
        <p:nvSpPr>
          <p:cNvPr id="7" name="文本占位符 6">
            <a:extLst>
              <a:ext uri="{FF2B5EF4-FFF2-40B4-BE49-F238E27FC236}">
                <a16:creationId xmlns:a16="http://schemas.microsoft.com/office/drawing/2014/main" id="{F7188D2C-3232-4077-A615-01B14C3B3E90}"/>
              </a:ext>
            </a:extLst>
          </p:cNvPr>
          <p:cNvSpPr>
            <a:spLocks noGrp="1"/>
          </p:cNvSpPr>
          <p:nvPr>
            <p:ph type="body" sz="quarter" idx="13" hasCustomPrompt="1"/>
          </p:nvPr>
        </p:nvSpPr>
        <p:spPr>
          <a:xfrm>
            <a:off x="1524000" y="0"/>
            <a:ext cx="3795252" cy="6858000"/>
          </a:xfrm>
          <a:ln>
            <a:noFill/>
          </a:ln>
        </p:spPr>
        <p:txBody>
          <a:bodyPr anchor="ctr" anchorCtr="1">
            <a:normAutofit/>
          </a:bodyPr>
          <a:lstStyle>
            <a:lvl1pPr marL="0" indent="0">
              <a:buNone/>
              <a:defRPr sz="23900">
                <a:ln w="254000">
                  <a:solidFill>
                    <a:srgbClr val="8FAADC"/>
                  </a:solidFill>
                </a:ln>
                <a:latin typeface="Impact" panose="020B0806030902050204" pitchFamily="34" charset="0"/>
              </a:defRPr>
            </a:lvl1pPr>
          </a:lstStyle>
          <a:p>
            <a:pPr lvl="0"/>
            <a:r>
              <a:rPr lang="en-US" altLang="zh-CN" dirty="0"/>
              <a:t>01</a:t>
            </a:r>
            <a:endParaRPr lang="zh-CN" altLang="en-US" dirty="0"/>
          </a:p>
        </p:txBody>
      </p:sp>
      <p:sp>
        <p:nvSpPr>
          <p:cNvPr id="8" name="文本占位符 6">
            <a:extLst>
              <a:ext uri="{FF2B5EF4-FFF2-40B4-BE49-F238E27FC236}">
                <a16:creationId xmlns:a16="http://schemas.microsoft.com/office/drawing/2014/main" id="{04D90684-9DBB-4E0D-81CD-5DC7E20555DF}"/>
              </a:ext>
            </a:extLst>
          </p:cNvPr>
          <p:cNvSpPr>
            <a:spLocks noGrp="1"/>
          </p:cNvSpPr>
          <p:nvPr>
            <p:ph type="body" sz="quarter" idx="14" hasCustomPrompt="1"/>
          </p:nvPr>
        </p:nvSpPr>
        <p:spPr>
          <a:xfrm>
            <a:off x="1523539" y="0"/>
            <a:ext cx="3795251" cy="6858000"/>
          </a:xfrm>
          <a:ln>
            <a:noFill/>
          </a:ln>
        </p:spPr>
        <p:txBody>
          <a:bodyPr anchor="ctr" anchorCtr="1">
            <a:normAutofit/>
          </a:bodyPr>
          <a:lstStyle>
            <a:lvl1pPr marL="0" indent="0">
              <a:buNone/>
              <a:defRPr sz="23900">
                <a:ln w="254000">
                  <a:noFill/>
                </a:ln>
                <a:latin typeface="Impact" panose="020B0806030902050204" pitchFamily="34" charset="0"/>
              </a:defRPr>
            </a:lvl1pPr>
          </a:lstStyle>
          <a:p>
            <a:pPr lvl="0"/>
            <a:r>
              <a:rPr lang="en-US" altLang="zh-CN" dirty="0"/>
              <a:t>01</a:t>
            </a:r>
            <a:endParaRPr lang="zh-CN" altLang="en-US" dirty="0"/>
          </a:p>
        </p:txBody>
      </p:sp>
    </p:spTree>
    <p:extLst>
      <p:ext uri="{BB962C8B-B14F-4D97-AF65-F5344CB8AC3E}">
        <p14:creationId xmlns:p14="http://schemas.microsoft.com/office/powerpoint/2010/main" val="16375448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E6E9D-19B7-48D8-8DEA-29CAD2328A8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8A7F6CB-5522-4705-A5FF-019B345F5E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79DE097-9B8B-4172-806E-033C37AFA5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4A931FC-FE33-4938-8FC2-5ED1269204B0}"/>
              </a:ext>
            </a:extLst>
          </p:cNvPr>
          <p:cNvSpPr>
            <a:spLocks noGrp="1"/>
          </p:cNvSpPr>
          <p:nvPr>
            <p:ph type="dt" sz="half" idx="10"/>
          </p:nvPr>
        </p:nvSpPr>
        <p:spPr/>
        <p:txBody>
          <a:bodyPr/>
          <a:lstStyle/>
          <a:p>
            <a:fld id="{E7F33EB9-D6F9-454D-A0DD-7F1395D6B416}" type="datetimeFigureOut">
              <a:rPr lang="zh-CN" altLang="en-US" smtClean="0"/>
              <a:t>2023/06/19</a:t>
            </a:fld>
            <a:endParaRPr lang="zh-CN" altLang="en-US"/>
          </a:p>
        </p:txBody>
      </p:sp>
      <p:sp>
        <p:nvSpPr>
          <p:cNvPr id="6" name="页脚占位符 5">
            <a:extLst>
              <a:ext uri="{FF2B5EF4-FFF2-40B4-BE49-F238E27FC236}">
                <a16:creationId xmlns:a16="http://schemas.microsoft.com/office/drawing/2014/main" id="{1BD79B57-B88E-4938-9911-137CFBA6282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4385DF7-5D2A-4D35-A852-9D6FC1954093}"/>
              </a:ext>
            </a:extLst>
          </p:cNvPr>
          <p:cNvSpPr>
            <a:spLocks noGrp="1"/>
          </p:cNvSpPr>
          <p:nvPr>
            <p:ph type="sldNum" sz="quarter" idx="12"/>
          </p:nvPr>
        </p:nvSpPr>
        <p:spPr/>
        <p:txBody>
          <a:bodyPr/>
          <a:lstStyle/>
          <a:p>
            <a:fld id="{9EA4D2E6-D493-4F88-A8D8-1F381E2E8F1B}" type="slidenum">
              <a:rPr lang="zh-CN" altLang="en-US" smtClean="0"/>
              <a:t>‹#›</a:t>
            </a:fld>
            <a:endParaRPr lang="zh-CN" altLang="en-US"/>
          </a:p>
        </p:txBody>
      </p:sp>
    </p:spTree>
    <p:extLst>
      <p:ext uri="{BB962C8B-B14F-4D97-AF65-F5344CB8AC3E}">
        <p14:creationId xmlns:p14="http://schemas.microsoft.com/office/powerpoint/2010/main" val="9139012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42A2B-FF2C-4FF3-BBBD-4F74306952A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4E2E981-7C23-4B19-A83D-BA4925C6D9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44712B8-67A8-4869-AD87-A7049C7127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287C671-39D2-4146-9AC7-0567FD82BB20}"/>
              </a:ext>
            </a:extLst>
          </p:cNvPr>
          <p:cNvSpPr>
            <a:spLocks noGrp="1"/>
          </p:cNvSpPr>
          <p:nvPr>
            <p:ph type="dt" sz="half" idx="10"/>
          </p:nvPr>
        </p:nvSpPr>
        <p:spPr/>
        <p:txBody>
          <a:bodyPr/>
          <a:lstStyle/>
          <a:p>
            <a:fld id="{E7F33EB9-D6F9-454D-A0DD-7F1395D6B416}" type="datetimeFigureOut">
              <a:rPr lang="zh-CN" altLang="en-US" smtClean="0"/>
              <a:t>2023/06/19</a:t>
            </a:fld>
            <a:endParaRPr lang="zh-CN" altLang="en-US"/>
          </a:p>
        </p:txBody>
      </p:sp>
      <p:sp>
        <p:nvSpPr>
          <p:cNvPr id="6" name="页脚占位符 5">
            <a:extLst>
              <a:ext uri="{FF2B5EF4-FFF2-40B4-BE49-F238E27FC236}">
                <a16:creationId xmlns:a16="http://schemas.microsoft.com/office/drawing/2014/main" id="{32533E5A-CAF2-4356-A81E-8187B79791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1A17695-A011-4889-927A-A1B34ED3B319}"/>
              </a:ext>
            </a:extLst>
          </p:cNvPr>
          <p:cNvSpPr>
            <a:spLocks noGrp="1"/>
          </p:cNvSpPr>
          <p:nvPr>
            <p:ph type="sldNum" sz="quarter" idx="12"/>
          </p:nvPr>
        </p:nvSpPr>
        <p:spPr/>
        <p:txBody>
          <a:bodyPr/>
          <a:lstStyle/>
          <a:p>
            <a:fld id="{9EA4D2E6-D493-4F88-A8D8-1F381E2E8F1B}" type="slidenum">
              <a:rPr lang="zh-CN" altLang="en-US" smtClean="0"/>
              <a:t>‹#›</a:t>
            </a:fld>
            <a:endParaRPr lang="zh-CN" altLang="en-US"/>
          </a:p>
        </p:txBody>
      </p:sp>
    </p:spTree>
    <p:extLst>
      <p:ext uri="{BB962C8B-B14F-4D97-AF65-F5344CB8AC3E}">
        <p14:creationId xmlns:p14="http://schemas.microsoft.com/office/powerpoint/2010/main" val="13005817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95DF7-AC28-417B-A973-90524CA456F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E2B4E9-03A0-491E-8C0E-986E7D41960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670B7DF-4ABE-41C5-848D-FB2CAE955157}"/>
              </a:ext>
            </a:extLst>
          </p:cNvPr>
          <p:cNvSpPr>
            <a:spLocks noGrp="1"/>
          </p:cNvSpPr>
          <p:nvPr>
            <p:ph type="dt" sz="half" idx="10"/>
          </p:nvPr>
        </p:nvSpPr>
        <p:spPr/>
        <p:txBody>
          <a:bodyPr/>
          <a:lstStyle/>
          <a:p>
            <a:fld id="{E7F33EB9-D6F9-454D-A0DD-7F1395D6B416}"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60EC2D73-D78B-4A0C-AA18-54E3640B30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423724-B207-41EB-93EA-341C06E1B2E5}"/>
              </a:ext>
            </a:extLst>
          </p:cNvPr>
          <p:cNvSpPr>
            <a:spLocks noGrp="1"/>
          </p:cNvSpPr>
          <p:nvPr>
            <p:ph type="sldNum" sz="quarter" idx="12"/>
          </p:nvPr>
        </p:nvSpPr>
        <p:spPr/>
        <p:txBody>
          <a:bodyPr/>
          <a:lstStyle/>
          <a:p>
            <a:fld id="{9EA4D2E6-D493-4F88-A8D8-1F381E2E8F1B}" type="slidenum">
              <a:rPr lang="zh-CN" altLang="en-US" smtClean="0"/>
              <a:t>‹#›</a:t>
            </a:fld>
            <a:endParaRPr lang="zh-CN" altLang="en-US"/>
          </a:p>
        </p:txBody>
      </p:sp>
    </p:spTree>
    <p:extLst>
      <p:ext uri="{BB962C8B-B14F-4D97-AF65-F5344CB8AC3E}">
        <p14:creationId xmlns:p14="http://schemas.microsoft.com/office/powerpoint/2010/main" val="41695948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9D8E382-D422-4963-8702-8CA2BDB64D2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0082FA8-B890-4BD9-BA24-0EEF36DA2490}"/>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627BD91-5137-4DE4-AEC7-B01BE83070C7}"/>
              </a:ext>
            </a:extLst>
          </p:cNvPr>
          <p:cNvSpPr>
            <a:spLocks noGrp="1"/>
          </p:cNvSpPr>
          <p:nvPr>
            <p:ph type="dt" sz="half" idx="10"/>
          </p:nvPr>
        </p:nvSpPr>
        <p:spPr/>
        <p:txBody>
          <a:bodyPr/>
          <a:lstStyle/>
          <a:p>
            <a:fld id="{E7F33EB9-D6F9-454D-A0DD-7F1395D6B416}"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78B69B08-8D7D-4712-B3D0-48782FA3E1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648863-00BA-496B-AF11-BE96BAAF3275}"/>
              </a:ext>
            </a:extLst>
          </p:cNvPr>
          <p:cNvSpPr>
            <a:spLocks noGrp="1"/>
          </p:cNvSpPr>
          <p:nvPr>
            <p:ph type="sldNum" sz="quarter" idx="12"/>
          </p:nvPr>
        </p:nvSpPr>
        <p:spPr/>
        <p:txBody>
          <a:bodyPr/>
          <a:lstStyle/>
          <a:p>
            <a:fld id="{9EA4D2E6-D493-4F88-A8D8-1F381E2E8F1B}" type="slidenum">
              <a:rPr lang="zh-CN" altLang="en-US" smtClean="0"/>
              <a:t>‹#›</a:t>
            </a:fld>
            <a:endParaRPr lang="zh-CN" altLang="en-US"/>
          </a:p>
        </p:txBody>
      </p:sp>
    </p:spTree>
    <p:extLst>
      <p:ext uri="{BB962C8B-B14F-4D97-AF65-F5344CB8AC3E}">
        <p14:creationId xmlns:p14="http://schemas.microsoft.com/office/powerpoint/2010/main" val="462431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26C24C-1E03-4FF8-ACEC-95A68C74C89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0853CA2-981A-43B1-BF12-A06DF1EFEB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F3BAAE8-08A6-49D3-8132-C537C7F5F758}"/>
              </a:ext>
            </a:extLst>
          </p:cNvPr>
          <p:cNvSpPr>
            <a:spLocks noGrp="1"/>
          </p:cNvSpPr>
          <p:nvPr>
            <p:ph type="dt" sz="half" idx="10"/>
          </p:nvPr>
        </p:nvSpPr>
        <p:spPr/>
        <p:txBody>
          <a:bodyPr/>
          <a:lstStyle/>
          <a:p>
            <a:fld id="{12251718-2586-4E6E-A9CD-0159893EE0A5}"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EA37BF60-DAF6-4057-AE4E-F4F1803732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E6DBCA3-6EB8-4D9E-9F0F-3C0430293774}"/>
              </a:ext>
            </a:extLst>
          </p:cNvPr>
          <p:cNvSpPr>
            <a:spLocks noGrp="1"/>
          </p:cNvSpPr>
          <p:nvPr>
            <p:ph type="sldNum" sz="quarter" idx="12"/>
          </p:nvPr>
        </p:nvSpPr>
        <p:spPr/>
        <p:txBody>
          <a:bodyPr/>
          <a:lstStyle/>
          <a:p>
            <a:fld id="{19FE0706-77BB-4694-8D9E-9A3D187974C8}" type="slidenum">
              <a:rPr lang="zh-CN" altLang="en-US" smtClean="0"/>
              <a:t>‹#›</a:t>
            </a:fld>
            <a:endParaRPr lang="zh-CN" altLang="en-US"/>
          </a:p>
        </p:txBody>
      </p:sp>
    </p:spTree>
    <p:extLst>
      <p:ext uri="{BB962C8B-B14F-4D97-AF65-F5344CB8AC3E}">
        <p14:creationId xmlns:p14="http://schemas.microsoft.com/office/powerpoint/2010/main" val="16104137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31BC9C-7D8B-4550-B245-CAD3CA1040A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8AAC7A-EFF8-467B-AD24-DE23121AF5F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1622CA7-9F39-4DCB-8B4C-B4CAC40F5C48}"/>
              </a:ext>
            </a:extLst>
          </p:cNvPr>
          <p:cNvSpPr>
            <a:spLocks noGrp="1"/>
          </p:cNvSpPr>
          <p:nvPr>
            <p:ph type="dt" sz="half" idx="10"/>
          </p:nvPr>
        </p:nvSpPr>
        <p:spPr/>
        <p:txBody>
          <a:bodyPr/>
          <a:lstStyle/>
          <a:p>
            <a:fld id="{12251718-2586-4E6E-A9CD-0159893EE0A5}"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A3038699-D3ED-4B14-8EE0-46D7B0AF2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A1580E-442F-40B0-9308-C360AA57312A}"/>
              </a:ext>
            </a:extLst>
          </p:cNvPr>
          <p:cNvSpPr>
            <a:spLocks noGrp="1"/>
          </p:cNvSpPr>
          <p:nvPr>
            <p:ph type="sldNum" sz="quarter" idx="12"/>
          </p:nvPr>
        </p:nvSpPr>
        <p:spPr/>
        <p:txBody>
          <a:bodyPr/>
          <a:lstStyle/>
          <a:p>
            <a:fld id="{19FE0706-77BB-4694-8D9E-9A3D187974C8}" type="slidenum">
              <a:rPr lang="zh-CN" altLang="en-US" smtClean="0"/>
              <a:t>‹#›</a:t>
            </a:fld>
            <a:endParaRPr lang="zh-CN" altLang="en-US"/>
          </a:p>
        </p:txBody>
      </p:sp>
    </p:spTree>
    <p:extLst>
      <p:ext uri="{BB962C8B-B14F-4D97-AF65-F5344CB8AC3E}">
        <p14:creationId xmlns:p14="http://schemas.microsoft.com/office/powerpoint/2010/main" val="15430914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A51A9-9E9F-4618-8F32-2344A43BD02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8744802-85BE-4DCF-B4C4-803B632704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1A41610-790C-49CF-B792-C70D2781E809}"/>
              </a:ext>
            </a:extLst>
          </p:cNvPr>
          <p:cNvSpPr>
            <a:spLocks noGrp="1"/>
          </p:cNvSpPr>
          <p:nvPr>
            <p:ph type="dt" sz="half" idx="10"/>
          </p:nvPr>
        </p:nvSpPr>
        <p:spPr/>
        <p:txBody>
          <a:bodyPr/>
          <a:lstStyle/>
          <a:p>
            <a:fld id="{12251718-2586-4E6E-A9CD-0159893EE0A5}"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4453D26B-5346-413C-9864-CCD061B3A1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8CDAB6-86E7-4A37-AC24-231229D6FF7F}"/>
              </a:ext>
            </a:extLst>
          </p:cNvPr>
          <p:cNvSpPr>
            <a:spLocks noGrp="1"/>
          </p:cNvSpPr>
          <p:nvPr>
            <p:ph type="sldNum" sz="quarter" idx="12"/>
          </p:nvPr>
        </p:nvSpPr>
        <p:spPr/>
        <p:txBody>
          <a:bodyPr/>
          <a:lstStyle/>
          <a:p>
            <a:fld id="{19FE0706-77BB-4694-8D9E-9A3D187974C8}" type="slidenum">
              <a:rPr lang="zh-CN" altLang="en-US" smtClean="0"/>
              <a:t>‹#›</a:t>
            </a:fld>
            <a:endParaRPr lang="zh-CN" altLang="en-US"/>
          </a:p>
        </p:txBody>
      </p:sp>
    </p:spTree>
    <p:extLst>
      <p:ext uri="{BB962C8B-B14F-4D97-AF65-F5344CB8AC3E}">
        <p14:creationId xmlns:p14="http://schemas.microsoft.com/office/powerpoint/2010/main" val="19377232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783ED-087E-43D0-8F0F-4F87C6DEFB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C01091-D4A0-4724-80AB-F1C8FE17513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05FC29B-D811-4E51-9555-92A040934A8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E0D3E49-0254-4365-8DD4-0FDD56B05202}"/>
              </a:ext>
            </a:extLst>
          </p:cNvPr>
          <p:cNvSpPr>
            <a:spLocks noGrp="1"/>
          </p:cNvSpPr>
          <p:nvPr>
            <p:ph type="dt" sz="half" idx="10"/>
          </p:nvPr>
        </p:nvSpPr>
        <p:spPr/>
        <p:txBody>
          <a:bodyPr/>
          <a:lstStyle/>
          <a:p>
            <a:fld id="{12251718-2586-4E6E-A9CD-0159893EE0A5}" type="datetimeFigureOut">
              <a:rPr lang="zh-CN" altLang="en-US" smtClean="0"/>
              <a:t>2023/06/19</a:t>
            </a:fld>
            <a:endParaRPr lang="zh-CN" altLang="en-US"/>
          </a:p>
        </p:txBody>
      </p:sp>
      <p:sp>
        <p:nvSpPr>
          <p:cNvPr id="6" name="页脚占位符 5">
            <a:extLst>
              <a:ext uri="{FF2B5EF4-FFF2-40B4-BE49-F238E27FC236}">
                <a16:creationId xmlns:a16="http://schemas.microsoft.com/office/drawing/2014/main" id="{E9BA3D74-9547-47F4-8B13-6E1C58763FC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2E83A31-DA0D-41CB-AE16-F022C0E24205}"/>
              </a:ext>
            </a:extLst>
          </p:cNvPr>
          <p:cNvSpPr>
            <a:spLocks noGrp="1"/>
          </p:cNvSpPr>
          <p:nvPr>
            <p:ph type="sldNum" sz="quarter" idx="12"/>
          </p:nvPr>
        </p:nvSpPr>
        <p:spPr/>
        <p:txBody>
          <a:bodyPr/>
          <a:lstStyle/>
          <a:p>
            <a:fld id="{19FE0706-77BB-4694-8D9E-9A3D187974C8}" type="slidenum">
              <a:rPr lang="zh-CN" altLang="en-US" smtClean="0"/>
              <a:t>‹#›</a:t>
            </a:fld>
            <a:endParaRPr lang="zh-CN" altLang="en-US"/>
          </a:p>
        </p:txBody>
      </p:sp>
    </p:spTree>
    <p:extLst>
      <p:ext uri="{BB962C8B-B14F-4D97-AF65-F5344CB8AC3E}">
        <p14:creationId xmlns:p14="http://schemas.microsoft.com/office/powerpoint/2010/main" val="3623279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A3F32-DEE1-4068-AA79-2643C305310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A082B0-AEEC-4B0A-B332-185D4EC03C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4C98202-72B0-445D-A02E-CD6190F8C31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867E456-7826-40A4-A28C-78572736CF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D11AE50-06FB-446A-90F0-AB040948D726}"/>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738D57F-6D19-4AB6-8449-4317A6105DF1}"/>
              </a:ext>
            </a:extLst>
          </p:cNvPr>
          <p:cNvSpPr>
            <a:spLocks noGrp="1"/>
          </p:cNvSpPr>
          <p:nvPr>
            <p:ph type="dt" sz="half" idx="10"/>
          </p:nvPr>
        </p:nvSpPr>
        <p:spPr/>
        <p:txBody>
          <a:bodyPr/>
          <a:lstStyle/>
          <a:p>
            <a:fld id="{12251718-2586-4E6E-A9CD-0159893EE0A5}" type="datetimeFigureOut">
              <a:rPr lang="zh-CN" altLang="en-US" smtClean="0"/>
              <a:t>2023/06/19</a:t>
            </a:fld>
            <a:endParaRPr lang="zh-CN" altLang="en-US"/>
          </a:p>
        </p:txBody>
      </p:sp>
      <p:sp>
        <p:nvSpPr>
          <p:cNvPr id="8" name="页脚占位符 7">
            <a:extLst>
              <a:ext uri="{FF2B5EF4-FFF2-40B4-BE49-F238E27FC236}">
                <a16:creationId xmlns:a16="http://schemas.microsoft.com/office/drawing/2014/main" id="{FF19B137-A731-434F-83D6-9C5B62B2B67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A3973B9-E159-4F60-824E-154205C3E930}"/>
              </a:ext>
            </a:extLst>
          </p:cNvPr>
          <p:cNvSpPr>
            <a:spLocks noGrp="1"/>
          </p:cNvSpPr>
          <p:nvPr>
            <p:ph type="sldNum" sz="quarter" idx="12"/>
          </p:nvPr>
        </p:nvSpPr>
        <p:spPr/>
        <p:txBody>
          <a:bodyPr/>
          <a:lstStyle/>
          <a:p>
            <a:fld id="{19FE0706-77BB-4694-8D9E-9A3D187974C8}" type="slidenum">
              <a:rPr lang="zh-CN" altLang="en-US" smtClean="0"/>
              <a:t>‹#›</a:t>
            </a:fld>
            <a:endParaRPr lang="zh-CN" altLang="en-US"/>
          </a:p>
        </p:txBody>
      </p:sp>
    </p:spTree>
    <p:extLst>
      <p:ext uri="{BB962C8B-B14F-4D97-AF65-F5344CB8AC3E}">
        <p14:creationId xmlns:p14="http://schemas.microsoft.com/office/powerpoint/2010/main" val="336696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9AAB5-E544-4B12-873C-72D169C8F45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CA0BE79-B9BF-4B56-A51A-240C85F2A9A2}"/>
              </a:ext>
            </a:extLst>
          </p:cNvPr>
          <p:cNvSpPr>
            <a:spLocks noGrp="1"/>
          </p:cNvSpPr>
          <p:nvPr>
            <p:ph type="dt" sz="half" idx="10"/>
          </p:nvPr>
        </p:nvSpPr>
        <p:spPr/>
        <p:txBody>
          <a:bodyPr/>
          <a:lstStyle/>
          <a:p>
            <a:fld id="{12251718-2586-4E6E-A9CD-0159893EE0A5}" type="datetimeFigureOut">
              <a:rPr lang="zh-CN" altLang="en-US" smtClean="0"/>
              <a:t>2023/06/19</a:t>
            </a:fld>
            <a:endParaRPr lang="zh-CN" altLang="en-US"/>
          </a:p>
        </p:txBody>
      </p:sp>
      <p:sp>
        <p:nvSpPr>
          <p:cNvPr id="4" name="页脚占位符 3">
            <a:extLst>
              <a:ext uri="{FF2B5EF4-FFF2-40B4-BE49-F238E27FC236}">
                <a16:creationId xmlns:a16="http://schemas.microsoft.com/office/drawing/2014/main" id="{A48A8E2E-EB8C-4D34-8565-21309C6A8BC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7D41A5F-80D6-4EEF-B3A7-942D60D78C2E}"/>
              </a:ext>
            </a:extLst>
          </p:cNvPr>
          <p:cNvSpPr>
            <a:spLocks noGrp="1"/>
          </p:cNvSpPr>
          <p:nvPr>
            <p:ph type="sldNum" sz="quarter" idx="12"/>
          </p:nvPr>
        </p:nvSpPr>
        <p:spPr/>
        <p:txBody>
          <a:bodyPr/>
          <a:lstStyle/>
          <a:p>
            <a:fld id="{19FE0706-77BB-4694-8D9E-9A3D187974C8}" type="slidenum">
              <a:rPr lang="zh-CN" altLang="en-US" smtClean="0"/>
              <a:t>‹#›</a:t>
            </a:fld>
            <a:endParaRPr lang="zh-CN" altLang="en-US"/>
          </a:p>
        </p:txBody>
      </p:sp>
    </p:spTree>
    <p:extLst>
      <p:ext uri="{BB962C8B-B14F-4D97-AF65-F5344CB8AC3E}">
        <p14:creationId xmlns:p14="http://schemas.microsoft.com/office/powerpoint/2010/main" val="35105156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F809E-6C49-4A8E-B8AE-FB0DAC9E4DB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81FDB5B-7F12-4FCE-9FFB-E4652AE235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496BC67-F0A5-4096-9C80-14343C2EF8D9}"/>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2F543009-B6E5-4227-995C-E85794DAFF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0C5355-4821-4814-A102-E0D95FA7C22B}"/>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24781009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0AA99B0-C873-4788-8FD3-8B0D26EE0D0D}"/>
              </a:ext>
            </a:extLst>
          </p:cNvPr>
          <p:cNvSpPr>
            <a:spLocks noGrp="1"/>
          </p:cNvSpPr>
          <p:nvPr>
            <p:ph type="dt" sz="half" idx="10"/>
          </p:nvPr>
        </p:nvSpPr>
        <p:spPr/>
        <p:txBody>
          <a:bodyPr/>
          <a:lstStyle/>
          <a:p>
            <a:fld id="{12251718-2586-4E6E-A9CD-0159893EE0A5}" type="datetimeFigureOut">
              <a:rPr lang="zh-CN" altLang="en-US" smtClean="0"/>
              <a:t>2023/06/19</a:t>
            </a:fld>
            <a:endParaRPr lang="zh-CN" altLang="en-US"/>
          </a:p>
        </p:txBody>
      </p:sp>
      <p:sp>
        <p:nvSpPr>
          <p:cNvPr id="3" name="页脚占位符 2">
            <a:extLst>
              <a:ext uri="{FF2B5EF4-FFF2-40B4-BE49-F238E27FC236}">
                <a16:creationId xmlns:a16="http://schemas.microsoft.com/office/drawing/2014/main" id="{AE004F21-64DF-40E8-BD53-7AADD61D762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3365F7D-CEA7-4B6A-807E-636DA1F97D3A}"/>
              </a:ext>
            </a:extLst>
          </p:cNvPr>
          <p:cNvSpPr>
            <a:spLocks noGrp="1"/>
          </p:cNvSpPr>
          <p:nvPr>
            <p:ph type="sldNum" sz="quarter" idx="12"/>
          </p:nvPr>
        </p:nvSpPr>
        <p:spPr/>
        <p:txBody>
          <a:bodyPr/>
          <a:lstStyle/>
          <a:p>
            <a:fld id="{19FE0706-77BB-4694-8D9E-9A3D187974C8}" type="slidenum">
              <a:rPr lang="zh-CN" altLang="en-US" smtClean="0"/>
              <a:t>‹#›</a:t>
            </a:fld>
            <a:endParaRPr lang="zh-CN" altLang="en-US"/>
          </a:p>
        </p:txBody>
      </p:sp>
    </p:spTree>
    <p:extLst>
      <p:ext uri="{BB962C8B-B14F-4D97-AF65-F5344CB8AC3E}">
        <p14:creationId xmlns:p14="http://schemas.microsoft.com/office/powerpoint/2010/main" val="37414031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BD7E4-4083-4A4F-A90B-56936836F1E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E89B3C7-0323-48B1-806E-FE4F730844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49B21C4-8F83-420B-8310-D56861F66A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C205BD1-04AC-4C85-BAE4-851E00A0EBAB}"/>
              </a:ext>
            </a:extLst>
          </p:cNvPr>
          <p:cNvSpPr>
            <a:spLocks noGrp="1"/>
          </p:cNvSpPr>
          <p:nvPr>
            <p:ph type="dt" sz="half" idx="10"/>
          </p:nvPr>
        </p:nvSpPr>
        <p:spPr/>
        <p:txBody>
          <a:bodyPr/>
          <a:lstStyle/>
          <a:p>
            <a:fld id="{12251718-2586-4E6E-A9CD-0159893EE0A5}" type="datetimeFigureOut">
              <a:rPr lang="zh-CN" altLang="en-US" smtClean="0"/>
              <a:t>2023/06/19</a:t>
            </a:fld>
            <a:endParaRPr lang="zh-CN" altLang="en-US"/>
          </a:p>
        </p:txBody>
      </p:sp>
      <p:sp>
        <p:nvSpPr>
          <p:cNvPr id="6" name="页脚占位符 5">
            <a:extLst>
              <a:ext uri="{FF2B5EF4-FFF2-40B4-BE49-F238E27FC236}">
                <a16:creationId xmlns:a16="http://schemas.microsoft.com/office/drawing/2014/main" id="{AF71305F-59AC-4210-A048-0445DE41EF6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02C79FD-9686-4ED1-9787-A9D7B3DD955A}"/>
              </a:ext>
            </a:extLst>
          </p:cNvPr>
          <p:cNvSpPr>
            <a:spLocks noGrp="1"/>
          </p:cNvSpPr>
          <p:nvPr>
            <p:ph type="sldNum" sz="quarter" idx="12"/>
          </p:nvPr>
        </p:nvSpPr>
        <p:spPr/>
        <p:txBody>
          <a:bodyPr/>
          <a:lstStyle/>
          <a:p>
            <a:fld id="{19FE0706-77BB-4694-8D9E-9A3D187974C8}" type="slidenum">
              <a:rPr lang="zh-CN" altLang="en-US" smtClean="0"/>
              <a:t>‹#›</a:t>
            </a:fld>
            <a:endParaRPr lang="zh-CN" altLang="en-US"/>
          </a:p>
        </p:txBody>
      </p:sp>
    </p:spTree>
    <p:extLst>
      <p:ext uri="{BB962C8B-B14F-4D97-AF65-F5344CB8AC3E}">
        <p14:creationId xmlns:p14="http://schemas.microsoft.com/office/powerpoint/2010/main" val="6801578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9514B-7A97-4967-83E2-E68972EE756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DFBB915-8593-4499-9BC9-291B597DFA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E45D77B-DAFE-4A19-9AF9-80FC8EA556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AF4034E-6061-4986-AD5E-B1990CE6E8B2}"/>
              </a:ext>
            </a:extLst>
          </p:cNvPr>
          <p:cNvSpPr>
            <a:spLocks noGrp="1"/>
          </p:cNvSpPr>
          <p:nvPr>
            <p:ph type="dt" sz="half" idx="10"/>
          </p:nvPr>
        </p:nvSpPr>
        <p:spPr/>
        <p:txBody>
          <a:bodyPr/>
          <a:lstStyle/>
          <a:p>
            <a:fld id="{12251718-2586-4E6E-A9CD-0159893EE0A5}" type="datetimeFigureOut">
              <a:rPr lang="zh-CN" altLang="en-US" smtClean="0"/>
              <a:t>2023/06/19</a:t>
            </a:fld>
            <a:endParaRPr lang="zh-CN" altLang="en-US"/>
          </a:p>
        </p:txBody>
      </p:sp>
      <p:sp>
        <p:nvSpPr>
          <p:cNvPr id="6" name="页脚占位符 5">
            <a:extLst>
              <a:ext uri="{FF2B5EF4-FFF2-40B4-BE49-F238E27FC236}">
                <a16:creationId xmlns:a16="http://schemas.microsoft.com/office/drawing/2014/main" id="{D2544CB2-D682-444A-8932-2EFEE6FAF64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5CA0F84-83DF-44DC-8114-3D969488F600}"/>
              </a:ext>
            </a:extLst>
          </p:cNvPr>
          <p:cNvSpPr>
            <a:spLocks noGrp="1"/>
          </p:cNvSpPr>
          <p:nvPr>
            <p:ph type="sldNum" sz="quarter" idx="12"/>
          </p:nvPr>
        </p:nvSpPr>
        <p:spPr/>
        <p:txBody>
          <a:bodyPr/>
          <a:lstStyle/>
          <a:p>
            <a:fld id="{19FE0706-77BB-4694-8D9E-9A3D187974C8}" type="slidenum">
              <a:rPr lang="zh-CN" altLang="en-US" smtClean="0"/>
              <a:t>‹#›</a:t>
            </a:fld>
            <a:endParaRPr lang="zh-CN" altLang="en-US"/>
          </a:p>
        </p:txBody>
      </p:sp>
    </p:spTree>
    <p:extLst>
      <p:ext uri="{BB962C8B-B14F-4D97-AF65-F5344CB8AC3E}">
        <p14:creationId xmlns:p14="http://schemas.microsoft.com/office/powerpoint/2010/main" val="4408361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1F18A0-8380-4F55-BA61-E0853D4F5E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9842802-44D2-4939-A31F-466132B455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FBC723-F7AF-4755-B1AB-090113439179}"/>
              </a:ext>
            </a:extLst>
          </p:cNvPr>
          <p:cNvSpPr>
            <a:spLocks noGrp="1"/>
          </p:cNvSpPr>
          <p:nvPr>
            <p:ph type="dt" sz="half" idx="10"/>
          </p:nvPr>
        </p:nvSpPr>
        <p:spPr/>
        <p:txBody>
          <a:bodyPr/>
          <a:lstStyle/>
          <a:p>
            <a:fld id="{12251718-2586-4E6E-A9CD-0159893EE0A5}"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AEB246B0-C6B8-4C1A-9A1B-203DD8738D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06922B-A3F0-46DE-A350-C767E023E1BE}"/>
              </a:ext>
            </a:extLst>
          </p:cNvPr>
          <p:cNvSpPr>
            <a:spLocks noGrp="1"/>
          </p:cNvSpPr>
          <p:nvPr>
            <p:ph type="sldNum" sz="quarter" idx="12"/>
          </p:nvPr>
        </p:nvSpPr>
        <p:spPr/>
        <p:txBody>
          <a:bodyPr/>
          <a:lstStyle/>
          <a:p>
            <a:fld id="{19FE0706-77BB-4694-8D9E-9A3D187974C8}" type="slidenum">
              <a:rPr lang="zh-CN" altLang="en-US" smtClean="0"/>
              <a:t>‹#›</a:t>
            </a:fld>
            <a:endParaRPr lang="zh-CN" altLang="en-US"/>
          </a:p>
        </p:txBody>
      </p:sp>
    </p:spTree>
    <p:extLst>
      <p:ext uri="{BB962C8B-B14F-4D97-AF65-F5344CB8AC3E}">
        <p14:creationId xmlns:p14="http://schemas.microsoft.com/office/powerpoint/2010/main" val="20293967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B91349-25EB-4E11-9C46-3225B01E82A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F6043B8-07D8-415C-8DDA-DEA0EFC90F2A}"/>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27F667F-B9BD-41C6-9C9D-C56EC3C37FAB}"/>
              </a:ext>
            </a:extLst>
          </p:cNvPr>
          <p:cNvSpPr>
            <a:spLocks noGrp="1"/>
          </p:cNvSpPr>
          <p:nvPr>
            <p:ph type="dt" sz="half" idx="10"/>
          </p:nvPr>
        </p:nvSpPr>
        <p:spPr/>
        <p:txBody>
          <a:bodyPr/>
          <a:lstStyle/>
          <a:p>
            <a:fld id="{12251718-2586-4E6E-A9CD-0159893EE0A5}"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DCE2FBA3-D0DF-4380-B9CE-551080AD74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DDE9B8-9EED-422E-898E-A08D548C3955}"/>
              </a:ext>
            </a:extLst>
          </p:cNvPr>
          <p:cNvSpPr>
            <a:spLocks noGrp="1"/>
          </p:cNvSpPr>
          <p:nvPr>
            <p:ph type="sldNum" sz="quarter" idx="12"/>
          </p:nvPr>
        </p:nvSpPr>
        <p:spPr/>
        <p:txBody>
          <a:bodyPr/>
          <a:lstStyle/>
          <a:p>
            <a:fld id="{19FE0706-77BB-4694-8D9E-9A3D187974C8}" type="slidenum">
              <a:rPr lang="zh-CN" altLang="en-US" smtClean="0"/>
              <a:t>‹#›</a:t>
            </a:fld>
            <a:endParaRPr lang="zh-CN" altLang="en-US"/>
          </a:p>
        </p:txBody>
      </p:sp>
    </p:spTree>
    <p:extLst>
      <p:ext uri="{BB962C8B-B14F-4D97-AF65-F5344CB8AC3E}">
        <p14:creationId xmlns:p14="http://schemas.microsoft.com/office/powerpoint/2010/main" val="4202738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C6C516-B5C8-4A87-A82E-824E788D5D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FFD5381-7935-4654-AC45-04CB1EED661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7A4E3DA-4EBF-483A-A5D2-541D05FF7AF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0B1C85-D69B-4CF8-AC4C-86E098CEA471}"/>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6" name="页脚占位符 5">
            <a:extLst>
              <a:ext uri="{FF2B5EF4-FFF2-40B4-BE49-F238E27FC236}">
                <a16:creationId xmlns:a16="http://schemas.microsoft.com/office/drawing/2014/main" id="{1EF281BD-F0A1-4E5B-A8BC-0A56ACC675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A7316D-9D4E-4FAA-B832-20CC0DA8F595}"/>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349284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075864-0DC2-491A-9054-1CBE054664A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F1CD34D-11D5-4D85-A130-E5231679B3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BF8AE5A-E60E-47A8-9986-4FA069BC843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F1EBCC-1A7E-4E11-8C37-E715283329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E32B575-AF0D-4BDA-957B-46C0D5057CA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35A6765-96E3-4FC1-B23C-8AFAABA7801E}"/>
              </a:ext>
            </a:extLst>
          </p:cNvPr>
          <p:cNvSpPr>
            <a:spLocks noGrp="1"/>
          </p:cNvSpPr>
          <p:nvPr>
            <p:ph type="dt" sz="half" idx="10"/>
          </p:nvPr>
        </p:nvSpPr>
        <p:spPr/>
        <p:txBody>
          <a:bodyPr/>
          <a:lstStyle/>
          <a:p>
            <a:fld id="{EC5E799A-CF90-4135-8BBD-78BA1F760CAC}" type="datetimeFigureOut">
              <a:rPr lang="zh-CN" altLang="en-US" smtClean="0"/>
              <a:t>2023/06/19</a:t>
            </a:fld>
            <a:endParaRPr lang="zh-CN" altLang="en-US"/>
          </a:p>
        </p:txBody>
      </p:sp>
      <p:sp>
        <p:nvSpPr>
          <p:cNvPr id="8" name="页脚占位符 7">
            <a:extLst>
              <a:ext uri="{FF2B5EF4-FFF2-40B4-BE49-F238E27FC236}">
                <a16:creationId xmlns:a16="http://schemas.microsoft.com/office/drawing/2014/main" id="{155975E6-3086-43D1-8869-1CD21578596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6CD3F42-B6B0-40EE-B5ED-85DF898F3E62}"/>
              </a:ext>
            </a:extLst>
          </p:cNvPr>
          <p:cNvSpPr>
            <a:spLocks noGrp="1"/>
          </p:cNvSpPr>
          <p:nvPr>
            <p:ph type="sldNum" sz="quarter" idx="12"/>
          </p:nvPr>
        </p:nvSpPr>
        <p:spPr/>
        <p:txBody>
          <a:body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1145606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1.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image" Target="../media/image3.jpeg"/><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8FAADC"/>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44379E7-0EFB-4F6A-A005-A60F2A0C3313}"/>
              </a:ext>
            </a:extLst>
          </p:cNvPr>
          <p:cNvSpPr/>
          <p:nvPr userDrawn="1"/>
        </p:nvSpPr>
        <p:spPr>
          <a:xfrm>
            <a:off x="0" y="-1"/>
            <a:ext cx="12192000" cy="6858001"/>
          </a:xfrm>
          <a:prstGeom prst="rect">
            <a:avLst/>
          </a:prstGeom>
          <a:solidFill>
            <a:srgbClr val="8FAADC"/>
          </a:solidFill>
          <a:ln>
            <a:noFill/>
          </a:ln>
          <a:effectLst>
            <a:softEdge rad="0"/>
          </a:effectLst>
          <a:scene3d>
            <a:camera prst="orthographicFront"/>
            <a:lightRig rig="threePt" dir="t"/>
          </a:scene3d>
          <a:sp3d prstMaterial="metal">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2">
            <a:extLst>
              <a:ext uri="{FF2B5EF4-FFF2-40B4-BE49-F238E27FC236}">
                <a16:creationId xmlns:a16="http://schemas.microsoft.com/office/drawing/2014/main" id="{E03492F4-4B0D-41B3-BC51-1FD4AA2EB840}"/>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7556351" y="-1"/>
            <a:ext cx="3797449" cy="158227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a:extLst>
              <a:ext uri="{FF2B5EF4-FFF2-40B4-BE49-F238E27FC236}">
                <a16:creationId xmlns:a16="http://schemas.microsoft.com/office/drawing/2014/main" id="{B24AD0AB-BC4B-4D0F-9405-7DFA7A2ADF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9F0020C6-B53C-47F5-8DB8-FA92C1B3FC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A53A84-2ED0-4DF7-992E-3CED9DA8EE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C385F721-4298-4F3E-B340-377E68697D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64AA20F-900B-41AA-930B-49A3C5E1CB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421392903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ln>
            <a:noFill/>
          </a:ln>
          <a:solidFill>
            <a:schemeClr val="bg1"/>
          </a:solidFill>
          <a:latin typeface="华文中宋" panose="02010600040101010101" pitchFamily="2" charset="-122"/>
          <a:ea typeface="华文中宋" panose="0201060004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华文中宋" panose="02010600040101010101" pitchFamily="2" charset="-122"/>
          <a:ea typeface="华文中宋" panose="0201060004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华文中宋" panose="02010600040101010101" pitchFamily="2" charset="-122"/>
          <a:ea typeface="华文中宋" panose="0201060004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华文中宋" panose="02010600040101010101" pitchFamily="2" charset="-122"/>
          <a:ea typeface="华文中宋" panose="020106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华文中宋" panose="02010600040101010101" pitchFamily="2" charset="-122"/>
          <a:ea typeface="华文中宋" panose="0201060004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华文中宋" panose="02010600040101010101" pitchFamily="2" charset="-122"/>
          <a:ea typeface="华文中宋"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BF5A7A49-ABFB-450E-92A4-4C2367E86826}"/>
              </a:ext>
            </a:extLst>
          </p:cNvPr>
          <p:cNvSpPr/>
          <p:nvPr userDrawn="1"/>
        </p:nvSpPr>
        <p:spPr>
          <a:xfrm>
            <a:off x="7608115" y="385200"/>
            <a:ext cx="3756443" cy="767095"/>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2">
            <a:extLst>
              <a:ext uri="{FF2B5EF4-FFF2-40B4-BE49-F238E27FC236}">
                <a16:creationId xmlns:a16="http://schemas.microsoft.com/office/drawing/2014/main" id="{E03492F4-4B0D-41B3-BC51-1FD4AA2EB840}"/>
              </a:ext>
            </a:extLst>
          </p:cNvPr>
          <p:cNvPicPr>
            <a:picLocks noChangeAspect="1" noChangeArrowheads="1"/>
          </p:cNvPicPr>
          <p:nvPr userDrawn="1"/>
        </p:nvPicPr>
        <p:blipFill rotWithShape="1">
          <a:blip r:embed="rId20">
            <a:extLst>
              <a:ext uri="{28A0092B-C50C-407E-A947-70E740481C1C}">
                <a14:useLocalDpi xmlns:a14="http://schemas.microsoft.com/office/drawing/2010/main" val="0"/>
              </a:ext>
            </a:extLst>
          </a:blip>
          <a:srcRect t="23076" b="23934"/>
          <a:stretch/>
        </p:blipFill>
        <p:spPr bwMode="auto">
          <a:xfrm>
            <a:off x="8114907" y="465947"/>
            <a:ext cx="2742857" cy="6056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a:extLst>
              <a:ext uri="{FF2B5EF4-FFF2-40B4-BE49-F238E27FC236}">
                <a16:creationId xmlns:a16="http://schemas.microsoft.com/office/drawing/2014/main" id="{B24AD0AB-BC4B-4D0F-9405-7DFA7A2ADF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9F0020C6-B53C-47F5-8DB8-FA92C1B3FC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A53A84-2ED0-4DF7-992E-3CED9DA8EE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C385F721-4298-4F3E-B340-377E68697D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64AA20F-900B-41AA-930B-49A3C5E1CB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40213928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ln>
            <a:noFill/>
          </a:ln>
          <a:solidFill>
            <a:schemeClr val="bg1"/>
          </a:solidFill>
          <a:latin typeface="华文中宋" panose="02010600040101010101" pitchFamily="2" charset="-122"/>
          <a:ea typeface="华文中宋" panose="0201060004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华文中宋" panose="02010600040101010101" pitchFamily="2" charset="-122"/>
          <a:ea typeface="华文中宋" panose="0201060004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华文中宋" panose="02010600040101010101" pitchFamily="2" charset="-122"/>
          <a:ea typeface="华文中宋" panose="0201060004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华文中宋" panose="02010600040101010101" pitchFamily="2" charset="-122"/>
          <a:ea typeface="华文中宋" panose="020106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华文中宋" panose="02010600040101010101" pitchFamily="2" charset="-122"/>
          <a:ea typeface="华文中宋" panose="0201060004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华文中宋" panose="02010600040101010101" pitchFamily="2" charset="-122"/>
          <a:ea typeface="华文中宋"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A05CE92F-DE4B-48D0-ABA0-733A61A23D73}"/>
              </a:ext>
            </a:extLst>
          </p:cNvPr>
          <p:cNvGrpSpPr/>
          <p:nvPr userDrawn="1"/>
        </p:nvGrpSpPr>
        <p:grpSpPr>
          <a:xfrm flipH="1">
            <a:off x="9002944" y="529900"/>
            <a:ext cx="3189056" cy="646331"/>
            <a:chOff x="-1258331" y="200526"/>
            <a:chExt cx="4891704" cy="646331"/>
          </a:xfrm>
          <a:solidFill>
            <a:srgbClr val="8FAADC"/>
          </a:solidFill>
        </p:grpSpPr>
        <p:sp>
          <p:nvSpPr>
            <p:cNvPr id="14" name="椭圆 13">
              <a:extLst>
                <a:ext uri="{FF2B5EF4-FFF2-40B4-BE49-F238E27FC236}">
                  <a16:creationId xmlns:a16="http://schemas.microsoft.com/office/drawing/2014/main" id="{C9057B5D-180E-499C-9928-709287BC7686}"/>
                </a:ext>
              </a:extLst>
            </p:cNvPr>
            <p:cNvSpPr/>
            <p:nvPr/>
          </p:nvSpPr>
          <p:spPr>
            <a:xfrm>
              <a:off x="2639403" y="200526"/>
              <a:ext cx="993970"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352F53C-49D2-4326-A2CA-5E8F607B73AC}"/>
                </a:ext>
              </a:extLst>
            </p:cNvPr>
            <p:cNvSpPr/>
            <p:nvPr/>
          </p:nvSpPr>
          <p:spPr>
            <a:xfrm>
              <a:off x="-1258331" y="200526"/>
              <a:ext cx="4394718"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B56AD4D8-A772-4051-9665-09A15DE2EDFD}"/>
              </a:ext>
            </a:extLst>
          </p:cNvPr>
          <p:cNvGrpSpPr/>
          <p:nvPr userDrawn="1"/>
        </p:nvGrpSpPr>
        <p:grpSpPr>
          <a:xfrm flipH="1">
            <a:off x="8468262" y="360001"/>
            <a:ext cx="3723738" cy="648000"/>
            <a:chOff x="0" y="200526"/>
            <a:chExt cx="6624244" cy="648000"/>
          </a:xfrm>
          <a:solidFill>
            <a:schemeClr val="accent1">
              <a:lumMod val="50000"/>
            </a:schemeClr>
          </a:solidFill>
        </p:grpSpPr>
        <p:sp>
          <p:nvSpPr>
            <p:cNvPr id="11" name="椭圆 10">
              <a:extLst>
                <a:ext uri="{FF2B5EF4-FFF2-40B4-BE49-F238E27FC236}">
                  <a16:creationId xmlns:a16="http://schemas.microsoft.com/office/drawing/2014/main" id="{56981D2C-5734-4C0C-BAF3-AF8AE94B2730}"/>
                </a:ext>
              </a:extLst>
            </p:cNvPr>
            <p:cNvSpPr/>
            <p:nvPr/>
          </p:nvSpPr>
          <p:spPr>
            <a:xfrm>
              <a:off x="5471502" y="200526"/>
              <a:ext cx="1152742" cy="64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D03CA1E-301C-4701-82E8-25FDEF6DF5B0}"/>
                </a:ext>
              </a:extLst>
            </p:cNvPr>
            <p:cNvSpPr/>
            <p:nvPr/>
          </p:nvSpPr>
          <p:spPr>
            <a:xfrm>
              <a:off x="0" y="200526"/>
              <a:ext cx="6047873"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Picture 2">
            <a:extLst>
              <a:ext uri="{FF2B5EF4-FFF2-40B4-BE49-F238E27FC236}">
                <a16:creationId xmlns:a16="http://schemas.microsoft.com/office/drawing/2014/main" id="{E03492F4-4B0D-41B3-BC51-1FD4AA2EB840}"/>
              </a:ext>
            </a:extLst>
          </p:cNvPr>
          <p:cNvPicPr>
            <a:picLocks noChangeAspect="1" noChangeArrowheads="1"/>
          </p:cNvPicPr>
          <p:nvPr userDrawn="1"/>
        </p:nvPicPr>
        <p:blipFill rotWithShape="1">
          <a:blip r:embed="rId20">
            <a:extLst>
              <a:ext uri="{28A0092B-C50C-407E-A947-70E740481C1C}">
                <a14:useLocalDpi xmlns:a14="http://schemas.microsoft.com/office/drawing/2010/main" val="0"/>
              </a:ext>
            </a:extLst>
          </a:blip>
          <a:srcRect t="23076" b="23934"/>
          <a:stretch/>
        </p:blipFill>
        <p:spPr bwMode="auto">
          <a:xfrm>
            <a:off x="9360091" y="427366"/>
            <a:ext cx="2445745" cy="540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a:extLst>
              <a:ext uri="{FF2B5EF4-FFF2-40B4-BE49-F238E27FC236}">
                <a16:creationId xmlns:a16="http://schemas.microsoft.com/office/drawing/2014/main" id="{B24AD0AB-BC4B-4D0F-9405-7DFA7A2ADF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9F0020C6-B53C-47F5-8DB8-FA92C1B3FC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A53A84-2ED0-4DF7-992E-3CED9DA8EE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5E799A-CF90-4135-8BBD-78BA1F760CAC}"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C385F721-4298-4F3E-B340-377E68697D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64AA20F-900B-41AA-930B-49A3C5E1CB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888587-5476-4C9F-B4C8-EDC277C282B1}" type="slidenum">
              <a:rPr lang="zh-CN" altLang="en-US" smtClean="0"/>
              <a:t>‹#›</a:t>
            </a:fld>
            <a:endParaRPr lang="zh-CN" altLang="en-US"/>
          </a:p>
        </p:txBody>
      </p:sp>
    </p:spTree>
    <p:extLst>
      <p:ext uri="{BB962C8B-B14F-4D97-AF65-F5344CB8AC3E}">
        <p14:creationId xmlns:p14="http://schemas.microsoft.com/office/powerpoint/2010/main" val="461409873"/>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ln>
            <a:noFill/>
          </a:ln>
          <a:solidFill>
            <a:schemeClr val="bg1"/>
          </a:solidFill>
          <a:latin typeface="华文中宋" panose="02010600040101010101" pitchFamily="2" charset="-122"/>
          <a:ea typeface="华文中宋" panose="0201060004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华文中宋" panose="02010600040101010101" pitchFamily="2" charset="-122"/>
          <a:ea typeface="华文中宋" panose="0201060004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华文中宋" panose="02010600040101010101" pitchFamily="2" charset="-122"/>
          <a:ea typeface="华文中宋" panose="0201060004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华文中宋" panose="02010600040101010101" pitchFamily="2" charset="-122"/>
          <a:ea typeface="华文中宋" panose="020106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华文中宋" panose="02010600040101010101" pitchFamily="2" charset="-122"/>
          <a:ea typeface="华文中宋" panose="0201060004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华文中宋" panose="02010600040101010101" pitchFamily="2" charset="-122"/>
          <a:ea typeface="华文中宋"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EE1F604-CD60-4BA2-A304-6B2728DDFF27}"/>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20915" t="12250" r="13161" b="32096"/>
          <a:stretch/>
        </p:blipFill>
        <p:spPr>
          <a:xfrm>
            <a:off x="0" y="0"/>
            <a:ext cx="12185239" cy="6858000"/>
          </a:xfrm>
          <a:prstGeom prst="rect">
            <a:avLst/>
          </a:prstGeom>
        </p:spPr>
      </p:pic>
      <p:pic>
        <p:nvPicPr>
          <p:cNvPr id="9" name="图片 8">
            <a:extLst>
              <a:ext uri="{FF2B5EF4-FFF2-40B4-BE49-F238E27FC236}">
                <a16:creationId xmlns:a16="http://schemas.microsoft.com/office/drawing/2014/main" id="{60033702-8DA2-4072-AE80-0F9FFDEAC2BB}"/>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55" t="10909" r="19174" b="-1"/>
          <a:stretch/>
        </p:blipFill>
        <p:spPr>
          <a:xfrm>
            <a:off x="0" y="0"/>
            <a:ext cx="12185239" cy="6858000"/>
          </a:xfrm>
          <a:prstGeom prst="rect">
            <a:avLst/>
          </a:prstGeom>
        </p:spPr>
      </p:pic>
      <p:sp>
        <p:nvSpPr>
          <p:cNvPr id="10" name="矩形 9">
            <a:extLst>
              <a:ext uri="{FF2B5EF4-FFF2-40B4-BE49-F238E27FC236}">
                <a16:creationId xmlns:a16="http://schemas.microsoft.com/office/drawing/2014/main" id="{CAAC284D-51BB-4640-AA75-AAE99CE085E0}"/>
              </a:ext>
            </a:extLst>
          </p:cNvPr>
          <p:cNvSpPr/>
          <p:nvPr userDrawn="1"/>
        </p:nvSpPr>
        <p:spPr>
          <a:xfrm>
            <a:off x="0" y="0"/>
            <a:ext cx="12192000" cy="6858001"/>
          </a:xfrm>
          <a:prstGeom prst="rect">
            <a:avLst/>
          </a:prstGeom>
          <a:solidFill>
            <a:srgbClr val="002046">
              <a:alpha val="80000"/>
            </a:srgbClr>
          </a:solidFill>
          <a:ln>
            <a:noFill/>
          </a:ln>
          <a:effectLst>
            <a:softEdge rad="0"/>
          </a:effectLst>
          <a:scene3d>
            <a:camera prst="orthographicFront"/>
            <a:lightRig rig="threePt" dir="t"/>
          </a:scene3d>
          <a:sp3d prstMaterial="metal">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a:extLst>
              <a:ext uri="{FF2B5EF4-FFF2-40B4-BE49-F238E27FC236}">
                <a16:creationId xmlns:a16="http://schemas.microsoft.com/office/drawing/2014/main" id="{486AF5F5-6CD7-4383-89C9-18AAC7C5B7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D8ECDBE-5AF3-4144-A797-A2D3E0D95D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2DBE772-D788-4571-ABE0-8CB31300B2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F33EB9-D6F9-454D-A0DD-7F1395D6B416}"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560FC04E-2672-48EE-8D99-FA3D03ED74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12D988E-D914-4AC6-81AC-0A0CEEECF4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A4D2E6-D493-4F88-A8D8-1F381E2E8F1B}" type="slidenum">
              <a:rPr lang="zh-CN" altLang="en-US" smtClean="0"/>
              <a:t>‹#›</a:t>
            </a:fld>
            <a:endParaRPr lang="zh-CN" altLang="en-US"/>
          </a:p>
        </p:txBody>
      </p:sp>
    </p:spTree>
    <p:extLst>
      <p:ext uri="{BB962C8B-B14F-4D97-AF65-F5344CB8AC3E}">
        <p14:creationId xmlns:p14="http://schemas.microsoft.com/office/powerpoint/2010/main" val="344802210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08DFD3-C056-47C2-9356-AAE860BA16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548ACA8-6EB5-4EC3-BCBA-BFD282725A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C730278-E199-402D-85D5-2B7EEA0535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251718-2586-4E6E-A9CD-0159893EE0A5}" type="datetimeFigureOut">
              <a:rPr lang="zh-CN" altLang="en-US" smtClean="0"/>
              <a:t>2023/06/19</a:t>
            </a:fld>
            <a:endParaRPr lang="zh-CN" altLang="en-US"/>
          </a:p>
        </p:txBody>
      </p:sp>
      <p:sp>
        <p:nvSpPr>
          <p:cNvPr id="5" name="页脚占位符 4">
            <a:extLst>
              <a:ext uri="{FF2B5EF4-FFF2-40B4-BE49-F238E27FC236}">
                <a16:creationId xmlns:a16="http://schemas.microsoft.com/office/drawing/2014/main" id="{B87E05B9-1779-467E-A6AD-A7D3BB91AA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D9997B4-9F8E-4A8C-8914-720CC74716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FE0706-77BB-4694-8D9E-9A3D187974C8}" type="slidenum">
              <a:rPr lang="zh-CN" altLang="en-US" smtClean="0"/>
              <a:t>‹#›</a:t>
            </a:fld>
            <a:endParaRPr lang="zh-CN" altLang="en-US"/>
          </a:p>
        </p:txBody>
      </p:sp>
    </p:spTree>
    <p:extLst>
      <p:ext uri="{BB962C8B-B14F-4D97-AF65-F5344CB8AC3E}">
        <p14:creationId xmlns:p14="http://schemas.microsoft.com/office/powerpoint/2010/main" val="1238972736"/>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9.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0.xml"/><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jpeg"/><Relationship Id="rId7" Type="http://schemas.openxmlformats.org/officeDocument/2006/relationships/image" Target="../media/image28.png"/><Relationship Id="rId2" Type="http://schemas.openxmlformats.org/officeDocument/2006/relationships/image" Target="../media/image51.png"/><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7.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7.png"/><Relationship Id="rId1" Type="http://schemas.openxmlformats.org/officeDocument/2006/relationships/slideLayout" Target="../slideLayouts/slideLayout70.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0.xml"/><Relationship Id="rId5" Type="http://schemas.openxmlformats.org/officeDocument/2006/relationships/image" Target="../media/image35.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7.png"/><Relationship Id="rId1" Type="http://schemas.openxmlformats.org/officeDocument/2006/relationships/slideLayout" Target="../slideLayouts/slideLayout70.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87E1A451-DE92-40AB-81C3-6F0D8A0C9106}"/>
              </a:ext>
            </a:extLst>
          </p:cNvPr>
          <p:cNvGrpSpPr/>
          <p:nvPr/>
        </p:nvGrpSpPr>
        <p:grpSpPr>
          <a:xfrm>
            <a:off x="0" y="360000"/>
            <a:ext cx="9180002" cy="3960004"/>
            <a:chOff x="0" y="586121"/>
            <a:chExt cx="6690705" cy="289264"/>
          </a:xfrm>
          <a:solidFill>
            <a:schemeClr val="accent5">
              <a:lumMod val="20000"/>
              <a:lumOff val="80000"/>
            </a:schemeClr>
          </a:solidFill>
        </p:grpSpPr>
        <p:sp>
          <p:nvSpPr>
            <p:cNvPr id="20" name="椭圆 19">
              <a:extLst>
                <a:ext uri="{FF2B5EF4-FFF2-40B4-BE49-F238E27FC236}">
                  <a16:creationId xmlns:a16="http://schemas.microsoft.com/office/drawing/2014/main" id="{8DFDF947-6CD1-4B16-BBA7-451300A3C449}"/>
                </a:ext>
              </a:extLst>
            </p:cNvPr>
            <p:cNvSpPr>
              <a:spLocks noChangeAspect="1"/>
            </p:cNvSpPr>
            <p:nvPr/>
          </p:nvSpPr>
          <p:spPr>
            <a:xfrm>
              <a:off x="3804518" y="586121"/>
              <a:ext cx="2886187" cy="2892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BB52D665-8F14-464F-A009-9FD161E71CD7}"/>
                </a:ext>
              </a:extLst>
            </p:cNvPr>
            <p:cNvSpPr/>
            <p:nvPr/>
          </p:nvSpPr>
          <p:spPr>
            <a:xfrm>
              <a:off x="0" y="586121"/>
              <a:ext cx="5247611" cy="2892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0B16FE14-FD1B-496A-9D0A-29B32D248BC5}"/>
              </a:ext>
            </a:extLst>
          </p:cNvPr>
          <p:cNvGrpSpPr/>
          <p:nvPr/>
        </p:nvGrpSpPr>
        <p:grpSpPr>
          <a:xfrm>
            <a:off x="0" y="0"/>
            <a:ext cx="10980002" cy="3960004"/>
            <a:chOff x="0" y="586121"/>
            <a:chExt cx="8002608" cy="289264"/>
          </a:xfrm>
          <a:solidFill>
            <a:schemeClr val="accent1">
              <a:lumMod val="50000"/>
            </a:schemeClr>
          </a:solidFill>
        </p:grpSpPr>
        <p:sp>
          <p:nvSpPr>
            <p:cNvPr id="3" name="椭圆 2">
              <a:extLst>
                <a:ext uri="{FF2B5EF4-FFF2-40B4-BE49-F238E27FC236}">
                  <a16:creationId xmlns:a16="http://schemas.microsoft.com/office/drawing/2014/main" id="{F90EA5F0-0AB2-4A03-9A8A-D236669D4776}"/>
                </a:ext>
              </a:extLst>
            </p:cNvPr>
            <p:cNvSpPr>
              <a:spLocks noChangeAspect="1"/>
            </p:cNvSpPr>
            <p:nvPr/>
          </p:nvSpPr>
          <p:spPr>
            <a:xfrm>
              <a:off x="5116421" y="586121"/>
              <a:ext cx="2886187" cy="2892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4" name="矩形 3">
              <a:extLst>
                <a:ext uri="{FF2B5EF4-FFF2-40B4-BE49-F238E27FC236}">
                  <a16:creationId xmlns:a16="http://schemas.microsoft.com/office/drawing/2014/main" id="{A998ACE1-9602-4EB2-AE7F-51CA8AAD25C9}"/>
                </a:ext>
              </a:extLst>
            </p:cNvPr>
            <p:cNvSpPr/>
            <p:nvPr/>
          </p:nvSpPr>
          <p:spPr>
            <a:xfrm>
              <a:off x="0" y="586121"/>
              <a:ext cx="6559516" cy="2892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sp>
        <p:nvSpPr>
          <p:cNvPr id="12" name="文本框 11">
            <a:extLst>
              <a:ext uri="{FF2B5EF4-FFF2-40B4-BE49-F238E27FC236}">
                <a16:creationId xmlns:a16="http://schemas.microsoft.com/office/drawing/2014/main" id="{041718B5-67F1-4754-A0A0-3AA2E7A727E2}"/>
              </a:ext>
            </a:extLst>
          </p:cNvPr>
          <p:cNvSpPr txBox="1"/>
          <p:nvPr/>
        </p:nvSpPr>
        <p:spPr>
          <a:xfrm>
            <a:off x="0" y="891082"/>
            <a:ext cx="9778482" cy="2177840"/>
          </a:xfrm>
          <a:prstGeom prst="rect">
            <a:avLst/>
          </a:prstGeom>
          <a:noFill/>
        </p:spPr>
        <p:txBody>
          <a:bodyPr wrap="square" lIns="360000" rtlCol="0">
            <a:spAutoFit/>
          </a:bodyPr>
          <a:lstStyle/>
          <a:p>
            <a:pPr>
              <a:lnSpc>
                <a:spcPct val="150000"/>
              </a:lnSpc>
            </a:pPr>
            <a:r>
              <a:rPr lang="zh-CN" altLang="en-US" sz="4800" b="1" dirty="0">
                <a:solidFill>
                  <a:schemeClr val="bg1"/>
                </a:solidFill>
                <a:latin typeface="微软雅黑" panose="020B0503020204020204" pitchFamily="34" charset="-122"/>
                <a:ea typeface="微软雅黑" panose="020B0503020204020204" pitchFamily="34" charset="-122"/>
              </a:rPr>
              <a:t>基于谱移吸收材料的空间气冷堆</a:t>
            </a:r>
            <a:br>
              <a:rPr lang="zh-CN" altLang="en-US" sz="4800" b="1" dirty="0">
                <a:solidFill>
                  <a:schemeClr val="bg1"/>
                </a:solidFill>
                <a:latin typeface="微软雅黑" panose="020B0503020204020204" pitchFamily="34" charset="-122"/>
                <a:ea typeface="微软雅黑" panose="020B0503020204020204" pitchFamily="34" charset="-122"/>
              </a:rPr>
            </a:br>
            <a:r>
              <a:rPr lang="zh-CN" altLang="en-US" sz="4800" b="1" dirty="0">
                <a:solidFill>
                  <a:schemeClr val="bg1"/>
                </a:solidFill>
                <a:latin typeface="微软雅黑" panose="020B0503020204020204" pitchFamily="34" charset="-122"/>
                <a:ea typeface="微软雅黑" panose="020B0503020204020204" pitchFamily="34" charset="-122"/>
              </a:rPr>
              <a:t>反应性控制效果分析</a:t>
            </a:r>
          </a:p>
        </p:txBody>
      </p:sp>
      <p:sp>
        <p:nvSpPr>
          <p:cNvPr id="17" name="文本框 16">
            <a:extLst>
              <a:ext uri="{FF2B5EF4-FFF2-40B4-BE49-F238E27FC236}">
                <a16:creationId xmlns:a16="http://schemas.microsoft.com/office/drawing/2014/main" id="{81715589-FB1B-47A2-B51C-E38CCE5EBF6C}"/>
              </a:ext>
            </a:extLst>
          </p:cNvPr>
          <p:cNvSpPr txBox="1"/>
          <p:nvPr/>
        </p:nvSpPr>
        <p:spPr>
          <a:xfrm>
            <a:off x="6933316" y="5580000"/>
            <a:ext cx="4941446" cy="523220"/>
          </a:xfrm>
          <a:prstGeom prst="rect">
            <a:avLst/>
          </a:prstGeom>
          <a:noFill/>
        </p:spPr>
        <p:txBody>
          <a:bodyPr wrap="square" rtlCol="0">
            <a:spAutoFit/>
          </a:bodyPr>
          <a:lstStyle/>
          <a:p>
            <a:pPr algn="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汇报人：陈智奇</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525D9553-9BCB-4B2D-B067-2F83DFA29684}"/>
              </a:ext>
            </a:extLst>
          </p:cNvPr>
          <p:cNvSpPr txBox="1"/>
          <p:nvPr/>
        </p:nvSpPr>
        <p:spPr>
          <a:xfrm>
            <a:off x="6702764" y="6120000"/>
            <a:ext cx="5171998" cy="369332"/>
          </a:xfrm>
          <a:prstGeom prst="rect">
            <a:avLst/>
          </a:prstGeom>
          <a:noFill/>
        </p:spPr>
        <p:txBody>
          <a:bodyPr wrap="square" rtlCol="0">
            <a:spAutoFit/>
          </a:bodyPr>
          <a:lstStyle/>
          <a:p>
            <a:pPr algn="r"/>
            <a:r>
              <a:rPr lang="zh-CN" altLang="en-US" b="1" dirty="0">
                <a:solidFill>
                  <a:schemeClr val="accent1">
                    <a:lumMod val="50000"/>
                  </a:schemeClr>
                </a:solidFill>
                <a:latin typeface="微软雅黑" panose="020B0503020204020204" pitchFamily="34" charset="-122"/>
                <a:ea typeface="微软雅黑" panose="020B0503020204020204" pitchFamily="34" charset="-122"/>
              </a:rPr>
              <a:t>华南理工大学电力学院</a:t>
            </a:r>
            <a:endParaRPr lang="en-US" altLang="zh-CN"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3332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0BE162C-B53A-41CC-9ABB-ECC0DE8C9EF1}"/>
              </a:ext>
            </a:extLst>
          </p:cNvPr>
          <p:cNvGrpSpPr/>
          <p:nvPr/>
        </p:nvGrpSpPr>
        <p:grpSpPr>
          <a:xfrm>
            <a:off x="1" y="180000"/>
            <a:ext cx="4717884" cy="646331"/>
            <a:chOff x="1" y="200526"/>
            <a:chExt cx="4717884" cy="646331"/>
          </a:xfrm>
          <a:solidFill>
            <a:srgbClr val="8FAADC"/>
          </a:solidFill>
        </p:grpSpPr>
        <p:sp>
          <p:nvSpPr>
            <p:cNvPr id="3" name="椭圆 2">
              <a:extLst>
                <a:ext uri="{FF2B5EF4-FFF2-40B4-BE49-F238E27FC236}">
                  <a16:creationId xmlns:a16="http://schemas.microsoft.com/office/drawing/2014/main" id="{4C3B2D3F-FA50-4771-BC84-7F6F74DA348B}"/>
                </a:ext>
              </a:extLst>
            </p:cNvPr>
            <p:cNvSpPr/>
            <p:nvPr/>
          </p:nvSpPr>
          <p:spPr>
            <a:xfrm>
              <a:off x="4071554" y="200526"/>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AB51464-64B7-42C7-8193-268D8CD0B677}"/>
                </a:ext>
              </a:extLst>
            </p:cNvPr>
            <p:cNvSpPr/>
            <p:nvPr/>
          </p:nvSpPr>
          <p:spPr>
            <a:xfrm>
              <a:off x="1" y="200526"/>
              <a:ext cx="4394718"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F9E1F18D-1ABA-4B0C-BC02-3E38B4051E4E}"/>
              </a:ext>
            </a:extLst>
          </p:cNvPr>
          <p:cNvGrpSpPr/>
          <p:nvPr/>
        </p:nvGrpSpPr>
        <p:grpSpPr>
          <a:xfrm>
            <a:off x="0" y="360000"/>
            <a:ext cx="6371036" cy="646332"/>
            <a:chOff x="0" y="200525"/>
            <a:chExt cx="6371036" cy="646332"/>
          </a:xfrm>
          <a:solidFill>
            <a:schemeClr val="accent1">
              <a:lumMod val="50000"/>
            </a:schemeClr>
          </a:solidFill>
        </p:grpSpPr>
        <p:sp>
          <p:nvSpPr>
            <p:cNvPr id="6" name="椭圆 5">
              <a:extLst>
                <a:ext uri="{FF2B5EF4-FFF2-40B4-BE49-F238E27FC236}">
                  <a16:creationId xmlns:a16="http://schemas.microsoft.com/office/drawing/2014/main" id="{52F4233C-3C08-41C9-839E-2BE4D778E9EE}"/>
                </a:ext>
              </a:extLst>
            </p:cNvPr>
            <p:cNvSpPr/>
            <p:nvPr/>
          </p:nvSpPr>
          <p:spPr>
            <a:xfrm>
              <a:off x="5724705" y="200525"/>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5CE017C-4CF0-4396-A0E5-28CC396B079C}"/>
                </a:ext>
              </a:extLst>
            </p:cNvPr>
            <p:cNvSpPr/>
            <p:nvPr/>
          </p:nvSpPr>
          <p:spPr>
            <a:xfrm>
              <a:off x="0" y="200526"/>
              <a:ext cx="6047873"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F73C4B0-C678-489F-AE8B-2EA661F74735}"/>
              </a:ext>
            </a:extLst>
          </p:cNvPr>
          <p:cNvSpPr txBox="1"/>
          <p:nvPr/>
        </p:nvSpPr>
        <p:spPr>
          <a:xfrm>
            <a:off x="0" y="390777"/>
            <a:ext cx="6047872" cy="584775"/>
          </a:xfrm>
          <a:prstGeom prst="rect">
            <a:avLst/>
          </a:prstGeom>
          <a:noFill/>
        </p:spPr>
        <p:txBody>
          <a:bodyPr wrap="square" lIns="432000" rtlCol="0">
            <a:spAutoFit/>
          </a:bodyPr>
          <a:lstStyle/>
          <a:p>
            <a:r>
              <a:rPr lang="zh-CN" altLang="en-US" sz="3200" b="1">
                <a:solidFill>
                  <a:schemeClr val="bg1"/>
                </a:solidFill>
                <a:latin typeface="微软雅黑" panose="020B0503020204020204" pitchFamily="34" charset="-122"/>
                <a:ea typeface="微软雅黑" panose="020B0503020204020204" pitchFamily="34" charset="-122"/>
              </a:rPr>
              <a:t>结果讨论</a:t>
            </a:r>
          </a:p>
        </p:txBody>
      </p:sp>
      <p:sp>
        <p:nvSpPr>
          <p:cNvPr id="16" name="矩形 15">
            <a:extLst>
              <a:ext uri="{FF2B5EF4-FFF2-40B4-BE49-F238E27FC236}">
                <a16:creationId xmlns:a16="http://schemas.microsoft.com/office/drawing/2014/main" id="{46726FC3-679B-4E17-A332-8E92DD9898A8}"/>
              </a:ext>
            </a:extLst>
          </p:cNvPr>
          <p:cNvSpPr/>
          <p:nvPr/>
        </p:nvSpPr>
        <p:spPr>
          <a:xfrm>
            <a:off x="3816001" y="4896000"/>
            <a:ext cx="2304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控制环装载</a:t>
            </a:r>
            <a:r>
              <a:rPr lang="en-US" altLang="zh-CN" sz="1200">
                <a:solidFill>
                  <a:schemeClr val="tx1"/>
                </a:solidFill>
                <a:latin typeface="微软雅黑" panose="020B0503020204020204" pitchFamily="34" charset="-122"/>
                <a:ea typeface="微软雅黑" panose="020B0503020204020204" pitchFamily="34" charset="-122"/>
              </a:rPr>
              <a:t>B</a:t>
            </a:r>
            <a:r>
              <a:rPr lang="en-US" altLang="zh-CN" sz="1200" baseline="-25000">
                <a:solidFill>
                  <a:schemeClr val="tx1"/>
                </a:solidFill>
                <a:latin typeface="微软雅黑" panose="020B0503020204020204" pitchFamily="34" charset="-122"/>
                <a:ea typeface="微软雅黑" panose="020B0503020204020204" pitchFamily="34" charset="-122"/>
              </a:rPr>
              <a:t>4</a:t>
            </a:r>
            <a:r>
              <a:rPr lang="en-US" altLang="zh-CN" sz="1200">
                <a:solidFill>
                  <a:schemeClr val="tx1"/>
                </a:solidFill>
                <a:latin typeface="微软雅黑" panose="020B0503020204020204" pitchFamily="34" charset="-122"/>
                <a:ea typeface="微软雅黑" panose="020B0503020204020204" pitchFamily="34" charset="-122"/>
              </a:rPr>
              <a:t>C</a:t>
            </a:r>
            <a:r>
              <a:rPr lang="zh-CN" altLang="en-US" sz="1200">
                <a:solidFill>
                  <a:schemeClr val="tx1"/>
                </a:solidFill>
                <a:latin typeface="微软雅黑" panose="020B0503020204020204" pitchFamily="34" charset="-122"/>
                <a:ea typeface="微软雅黑" panose="020B0503020204020204" pitchFamily="34" charset="-122"/>
              </a:rPr>
              <a:t>的结果</a:t>
            </a:r>
          </a:p>
        </p:txBody>
      </p:sp>
      <p:sp>
        <p:nvSpPr>
          <p:cNvPr id="17" name="矩形 16">
            <a:extLst>
              <a:ext uri="{FF2B5EF4-FFF2-40B4-BE49-F238E27FC236}">
                <a16:creationId xmlns:a16="http://schemas.microsoft.com/office/drawing/2014/main" id="{1841336B-CEA4-451B-89F0-433EF3CAFD21}"/>
              </a:ext>
            </a:extLst>
          </p:cNvPr>
          <p:cNvSpPr/>
          <p:nvPr/>
        </p:nvSpPr>
        <p:spPr>
          <a:xfrm>
            <a:off x="9360000" y="4896000"/>
            <a:ext cx="2304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控制环装载</a:t>
            </a:r>
            <a:r>
              <a:rPr lang="en-US" altLang="zh-CN" sz="1200">
                <a:solidFill>
                  <a:schemeClr val="tx1"/>
                </a:solidFill>
                <a:latin typeface="微软雅黑" panose="020B0503020204020204" pitchFamily="34" charset="-122"/>
                <a:ea typeface="微软雅黑" panose="020B0503020204020204" pitchFamily="34" charset="-122"/>
              </a:rPr>
              <a:t>Gd</a:t>
            </a:r>
            <a:r>
              <a:rPr lang="en-US" altLang="zh-CN" sz="1200" baseline="-25000">
                <a:solidFill>
                  <a:schemeClr val="tx1"/>
                </a:solidFill>
                <a:latin typeface="微软雅黑" panose="020B0503020204020204" pitchFamily="34" charset="-122"/>
                <a:ea typeface="微软雅黑" panose="020B0503020204020204" pitchFamily="34" charset="-122"/>
              </a:rPr>
              <a:t>2</a:t>
            </a:r>
            <a:r>
              <a:rPr lang="en-US" altLang="zh-CN" sz="1200">
                <a:solidFill>
                  <a:schemeClr val="tx1"/>
                </a:solidFill>
                <a:latin typeface="微软雅黑" panose="020B0503020204020204" pitchFamily="34" charset="-122"/>
                <a:ea typeface="微软雅黑" panose="020B0503020204020204" pitchFamily="34" charset="-122"/>
              </a:rPr>
              <a:t>O</a:t>
            </a:r>
            <a:r>
              <a:rPr lang="en-US" altLang="zh-CN" sz="1200" baseline="-25000">
                <a:solidFill>
                  <a:schemeClr val="tx1"/>
                </a:solidFill>
                <a:latin typeface="微软雅黑" panose="020B0503020204020204" pitchFamily="34" charset="-122"/>
                <a:ea typeface="微软雅黑" panose="020B0503020204020204" pitchFamily="34" charset="-122"/>
              </a:rPr>
              <a:t>3</a:t>
            </a:r>
            <a:r>
              <a:rPr lang="zh-CN" altLang="en-US" sz="1200">
                <a:solidFill>
                  <a:schemeClr val="tx1"/>
                </a:solidFill>
                <a:latin typeface="微软雅黑" panose="020B0503020204020204" pitchFamily="34" charset="-122"/>
                <a:ea typeface="微软雅黑" panose="020B0503020204020204" pitchFamily="34" charset="-122"/>
              </a:rPr>
              <a:t>的结果</a:t>
            </a:r>
          </a:p>
        </p:txBody>
      </p:sp>
      <p:sp>
        <p:nvSpPr>
          <p:cNvPr id="18" name="矩形 17">
            <a:extLst>
              <a:ext uri="{FF2B5EF4-FFF2-40B4-BE49-F238E27FC236}">
                <a16:creationId xmlns:a16="http://schemas.microsoft.com/office/drawing/2014/main" id="{EB97C2A7-4D7E-4EB2-A2CF-7A41FFAB1D4C}"/>
              </a:ext>
            </a:extLst>
          </p:cNvPr>
          <p:cNvSpPr/>
          <p:nvPr/>
        </p:nvSpPr>
        <p:spPr>
          <a:xfrm>
            <a:off x="540000" y="5256000"/>
            <a:ext cx="11160000" cy="1223997"/>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buFont typeface="Arial" panose="020B0604020202020204" pitchFamily="34" charset="0"/>
              <a:buChar char="•"/>
            </a:pPr>
            <a:r>
              <a:rPr lang="zh-CN" altLang="en-US" sz="1600">
                <a:solidFill>
                  <a:schemeClr val="tx1"/>
                </a:solidFill>
                <a:latin typeface="微软雅黑" panose="020B0503020204020204" pitchFamily="34" charset="-122"/>
                <a:ea typeface="微软雅黑" panose="020B0503020204020204" pitchFamily="34" charset="-122"/>
              </a:rPr>
              <a:t>随着毒物</a:t>
            </a:r>
            <a:r>
              <a:rPr lang="en-US" altLang="zh-CN" sz="1600">
                <a:solidFill>
                  <a:schemeClr val="tx1"/>
                </a:solidFill>
                <a:latin typeface="微软雅黑" panose="020B0503020204020204" pitchFamily="34" charset="-122"/>
                <a:ea typeface="微软雅黑" panose="020B0503020204020204" pitchFamily="34" charset="-122"/>
              </a:rPr>
              <a:t>-</a:t>
            </a:r>
            <a:r>
              <a:rPr lang="zh-CN" altLang="en-US" sz="1600">
                <a:solidFill>
                  <a:schemeClr val="tx1"/>
                </a:solidFill>
                <a:latin typeface="微软雅黑" panose="020B0503020204020204" pitchFamily="34" charset="-122"/>
                <a:ea typeface="微软雅黑" panose="020B0503020204020204" pitchFamily="34" charset="-122"/>
              </a:rPr>
              <a:t>铀</a:t>
            </a:r>
            <a:r>
              <a:rPr lang="en-US" altLang="zh-CN" sz="1600">
                <a:solidFill>
                  <a:schemeClr val="tx1"/>
                </a:solidFill>
                <a:latin typeface="微软雅黑" panose="020B0503020204020204" pitchFamily="34" charset="-122"/>
                <a:ea typeface="微软雅黑" panose="020B0503020204020204" pitchFamily="34" charset="-122"/>
              </a:rPr>
              <a:t>235</a:t>
            </a:r>
            <a:r>
              <a:rPr lang="zh-CN" altLang="en-US" sz="1600">
                <a:solidFill>
                  <a:schemeClr val="tx1"/>
                </a:solidFill>
                <a:latin typeface="微软雅黑" panose="020B0503020204020204" pitchFamily="34" charset="-122"/>
                <a:ea typeface="微软雅黑" panose="020B0503020204020204" pitchFamily="34" charset="-122"/>
              </a:rPr>
              <a:t>原子比的提升，（</a:t>
            </a:r>
            <a:r>
              <a:rPr lang="en-US" altLang="zh-CN" sz="1600">
                <a:solidFill>
                  <a:schemeClr val="tx1"/>
                </a:solidFill>
                <a:latin typeface="微软雅黑" panose="020B0503020204020204" pitchFamily="34" charset="-122"/>
                <a:ea typeface="微软雅黑" panose="020B0503020204020204" pitchFamily="34" charset="-122"/>
              </a:rPr>
              <a:t>1</a:t>
            </a:r>
            <a:r>
              <a:rPr lang="zh-CN" altLang="en-US" sz="1600">
                <a:solidFill>
                  <a:schemeClr val="tx1"/>
                </a:solidFill>
                <a:latin typeface="微软雅黑" panose="020B0503020204020204" pitchFamily="34" charset="-122"/>
                <a:ea typeface="微软雅黑" panose="020B0503020204020204" pitchFamily="34" charset="-122"/>
              </a:rPr>
              <a:t>）所有情况下的</a:t>
            </a:r>
            <a:r>
              <a:rPr lang="en-US" altLang="zh-CN" sz="1600" i="1">
                <a:solidFill>
                  <a:schemeClr val="tx1"/>
                </a:solidFill>
                <a:latin typeface="微软雅黑" panose="020B0503020204020204" pitchFamily="34" charset="-122"/>
                <a:ea typeface="微软雅黑" panose="020B0503020204020204" pitchFamily="34" charset="-122"/>
              </a:rPr>
              <a:t>k</a:t>
            </a:r>
            <a:r>
              <a:rPr lang="en-US" altLang="zh-CN" sz="1600" baseline="-25000">
                <a:solidFill>
                  <a:schemeClr val="tx1"/>
                </a:solidFill>
                <a:latin typeface="微软雅黑" panose="020B0503020204020204" pitchFamily="34" charset="-122"/>
                <a:ea typeface="微软雅黑" panose="020B0503020204020204" pitchFamily="34" charset="-122"/>
              </a:rPr>
              <a:t>eff</a:t>
            </a:r>
            <a:r>
              <a:rPr lang="zh-CN" altLang="en-US" sz="1600">
                <a:solidFill>
                  <a:schemeClr val="tx1"/>
                </a:solidFill>
                <a:latin typeface="微软雅黑" panose="020B0503020204020204" pitchFamily="34" charset="-122"/>
                <a:ea typeface="微软雅黑" panose="020B0503020204020204" pitchFamily="34" charset="-122"/>
              </a:rPr>
              <a:t>降低；（</a:t>
            </a:r>
            <a:r>
              <a:rPr lang="en-US" altLang="zh-CN" sz="1600">
                <a:solidFill>
                  <a:schemeClr val="tx1"/>
                </a:solidFill>
                <a:latin typeface="微软雅黑" panose="020B0503020204020204" pitchFamily="34" charset="-122"/>
                <a:ea typeface="微软雅黑" panose="020B0503020204020204" pitchFamily="34" charset="-122"/>
              </a:rPr>
              <a:t>2</a:t>
            </a:r>
            <a:r>
              <a:rPr lang="zh-CN" altLang="en-US" sz="1600">
                <a:solidFill>
                  <a:schemeClr val="tx1"/>
                </a:solidFill>
                <a:latin typeface="微软雅黑" panose="020B0503020204020204" pitchFamily="34" charset="-122"/>
                <a:ea typeface="微软雅黑" panose="020B0503020204020204" pitchFamily="34" charset="-122"/>
              </a:rPr>
              <a:t>）</a:t>
            </a:r>
            <a:r>
              <a:rPr lang="zh-CN" altLang="en-US" sz="1600">
                <a:solidFill>
                  <a:srgbClr val="C00000"/>
                </a:solidFill>
                <a:latin typeface="微软雅黑" panose="020B0503020204020204" pitchFamily="34" charset="-122"/>
                <a:ea typeface="微软雅黑" panose="020B0503020204020204" pitchFamily="34" charset="-122"/>
              </a:rPr>
              <a:t>事故差值</a:t>
            </a:r>
            <a:r>
              <a:rPr lang="zh-CN" altLang="en-US" sz="1600">
                <a:solidFill>
                  <a:schemeClr val="tx1"/>
                </a:solidFill>
                <a:latin typeface="微软雅黑" panose="020B0503020204020204" pitchFamily="34" charset="-122"/>
                <a:ea typeface="微软雅黑" panose="020B0503020204020204" pitchFamily="34" charset="-122"/>
              </a:rPr>
              <a:t>升高，且增幅降低</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600">
                <a:solidFill>
                  <a:schemeClr val="tx1"/>
                </a:solidFill>
                <a:latin typeface="微软雅黑" panose="020B0503020204020204" pitchFamily="34" charset="-122"/>
                <a:ea typeface="微软雅黑" panose="020B0503020204020204" pitchFamily="34" charset="-122"/>
              </a:rPr>
              <a:t>同富集度事故差值：</a:t>
            </a:r>
            <a:r>
              <a:rPr lang="en-US" altLang="zh-CN" sz="1600">
                <a:solidFill>
                  <a:schemeClr val="tx1"/>
                </a:solidFill>
                <a:latin typeface="微软雅黑" panose="020B0503020204020204" pitchFamily="34" charset="-122"/>
                <a:ea typeface="微软雅黑" panose="020B0503020204020204" pitchFamily="34" charset="-122"/>
              </a:rPr>
              <a:t> Gd</a:t>
            </a:r>
            <a:r>
              <a:rPr lang="en-US" altLang="zh-CN" sz="1600" baseline="-25000">
                <a:solidFill>
                  <a:schemeClr val="tx1"/>
                </a:solidFill>
                <a:latin typeface="微软雅黑" panose="020B0503020204020204" pitchFamily="34" charset="-122"/>
                <a:ea typeface="微软雅黑" panose="020B0503020204020204" pitchFamily="34" charset="-122"/>
              </a:rPr>
              <a:t>2</a:t>
            </a:r>
            <a:r>
              <a:rPr lang="en-US" altLang="zh-CN" sz="1600">
                <a:solidFill>
                  <a:schemeClr val="tx1"/>
                </a:solidFill>
                <a:latin typeface="微软雅黑" panose="020B0503020204020204" pitchFamily="34" charset="-122"/>
                <a:ea typeface="微软雅黑" panose="020B0503020204020204" pitchFamily="34" charset="-122"/>
              </a:rPr>
              <a:t>O</a:t>
            </a:r>
            <a:r>
              <a:rPr lang="en-US" altLang="zh-CN" sz="1600" baseline="-25000">
                <a:solidFill>
                  <a:schemeClr val="tx1"/>
                </a:solidFill>
                <a:latin typeface="微软雅黑" panose="020B0503020204020204" pitchFamily="34" charset="-122"/>
                <a:ea typeface="微软雅黑" panose="020B0503020204020204" pitchFamily="34" charset="-122"/>
              </a:rPr>
              <a:t>3</a:t>
            </a:r>
            <a:r>
              <a:rPr lang="zh-CN" altLang="en-US" sz="1600">
                <a:solidFill>
                  <a:schemeClr val="tx1"/>
                </a:solidFill>
                <a:latin typeface="微软雅黑" panose="020B0503020204020204" pitchFamily="34" charset="-122"/>
                <a:ea typeface="微软雅黑" panose="020B0503020204020204" pitchFamily="34" charset="-122"/>
              </a:rPr>
              <a:t>低于</a:t>
            </a:r>
            <a:r>
              <a:rPr lang="en-US" altLang="zh-CN" sz="1600">
                <a:solidFill>
                  <a:schemeClr val="tx1"/>
                </a:solidFill>
                <a:latin typeface="微软雅黑" panose="020B0503020204020204" pitchFamily="34" charset="-122"/>
                <a:ea typeface="微软雅黑" panose="020B0503020204020204" pitchFamily="34" charset="-122"/>
              </a:rPr>
              <a:t>B</a:t>
            </a:r>
            <a:r>
              <a:rPr lang="en-US" altLang="zh-CN" sz="1600" baseline="-25000">
                <a:solidFill>
                  <a:schemeClr val="tx1"/>
                </a:solidFill>
                <a:latin typeface="微软雅黑" panose="020B0503020204020204" pitchFamily="34" charset="-122"/>
                <a:ea typeface="微软雅黑" panose="020B0503020204020204" pitchFamily="34" charset="-122"/>
              </a:rPr>
              <a:t>4</a:t>
            </a:r>
            <a:r>
              <a:rPr lang="en-US" altLang="zh-CN" sz="1600">
                <a:solidFill>
                  <a:schemeClr val="tx1"/>
                </a:solidFill>
                <a:latin typeface="微软雅黑" panose="020B0503020204020204" pitchFamily="34" charset="-122"/>
                <a:ea typeface="微软雅黑" panose="020B0503020204020204" pitchFamily="34" charset="-122"/>
              </a:rPr>
              <a:t>C</a:t>
            </a:r>
            <a:r>
              <a:rPr lang="zh-CN" altLang="en-US" sz="1600">
                <a:solidFill>
                  <a:schemeClr val="tx1"/>
                </a:solidFill>
                <a:latin typeface="微软雅黑" panose="020B0503020204020204" pitchFamily="34" charset="-122"/>
                <a:ea typeface="微软雅黑" panose="020B0503020204020204" pitchFamily="34" charset="-122"/>
              </a:rPr>
              <a:t>，</a:t>
            </a:r>
            <a:r>
              <a:rPr lang="en-US" altLang="zh-CN" sz="1600">
                <a:solidFill>
                  <a:schemeClr val="tx1"/>
                </a:solidFill>
                <a:latin typeface="微软雅黑" panose="020B0503020204020204" pitchFamily="34" charset="-122"/>
                <a:ea typeface="微软雅黑" panose="020B0503020204020204" pitchFamily="34" charset="-122"/>
              </a:rPr>
              <a:t> B</a:t>
            </a:r>
            <a:r>
              <a:rPr lang="en-US" altLang="zh-CN" sz="1600" baseline="-25000">
                <a:solidFill>
                  <a:schemeClr val="tx1"/>
                </a:solidFill>
                <a:latin typeface="微软雅黑" panose="020B0503020204020204" pitchFamily="34" charset="-122"/>
                <a:ea typeface="微软雅黑" panose="020B0503020204020204" pitchFamily="34" charset="-122"/>
              </a:rPr>
              <a:t>4</a:t>
            </a:r>
            <a:r>
              <a:rPr lang="en-US" altLang="zh-CN" sz="1600">
                <a:solidFill>
                  <a:schemeClr val="tx1"/>
                </a:solidFill>
                <a:latin typeface="微软雅黑" panose="020B0503020204020204" pitchFamily="34" charset="-122"/>
                <a:ea typeface="微软雅黑" panose="020B0503020204020204" pitchFamily="34" charset="-122"/>
              </a:rPr>
              <a:t>C</a:t>
            </a:r>
            <a:r>
              <a:rPr lang="zh-CN" altLang="en-US" sz="1600">
                <a:solidFill>
                  <a:schemeClr val="tx1"/>
                </a:solidFill>
                <a:latin typeface="微软雅黑" panose="020B0503020204020204" pitchFamily="34" charset="-122"/>
                <a:ea typeface="微软雅黑" panose="020B0503020204020204" pitchFamily="34" charset="-122"/>
              </a:rPr>
              <a:t>事故控制效果优于</a:t>
            </a:r>
            <a:r>
              <a:rPr lang="en-US" altLang="zh-CN" sz="1600">
                <a:solidFill>
                  <a:schemeClr val="tx1"/>
                </a:solidFill>
                <a:latin typeface="微软雅黑" panose="020B0503020204020204" pitchFamily="34" charset="-122"/>
                <a:ea typeface="微软雅黑" panose="020B0503020204020204" pitchFamily="34" charset="-122"/>
              </a:rPr>
              <a:t>Gd</a:t>
            </a:r>
            <a:r>
              <a:rPr lang="en-US" altLang="zh-CN" sz="1600" baseline="-25000">
                <a:solidFill>
                  <a:schemeClr val="tx1"/>
                </a:solidFill>
                <a:latin typeface="微软雅黑" panose="020B0503020204020204" pitchFamily="34" charset="-122"/>
                <a:ea typeface="微软雅黑" panose="020B0503020204020204" pitchFamily="34" charset="-122"/>
              </a:rPr>
              <a:t>2</a:t>
            </a:r>
            <a:r>
              <a:rPr lang="en-US" altLang="zh-CN" sz="1600">
                <a:solidFill>
                  <a:schemeClr val="tx1"/>
                </a:solidFill>
                <a:latin typeface="微软雅黑" panose="020B0503020204020204" pitchFamily="34" charset="-122"/>
                <a:ea typeface="微软雅黑" panose="020B0503020204020204" pitchFamily="34" charset="-122"/>
              </a:rPr>
              <a:t>O</a:t>
            </a:r>
            <a:r>
              <a:rPr lang="en-US" altLang="zh-CN" sz="1600" baseline="-25000">
                <a:solidFill>
                  <a:schemeClr val="tx1"/>
                </a:solidFill>
                <a:latin typeface="微软雅黑" panose="020B0503020204020204" pitchFamily="34" charset="-122"/>
                <a:ea typeface="微软雅黑" panose="020B0503020204020204" pitchFamily="34" charset="-122"/>
              </a:rPr>
              <a:t>3</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600">
                <a:solidFill>
                  <a:schemeClr val="tx1"/>
                </a:solidFill>
                <a:latin typeface="微软雅黑" panose="020B0503020204020204" pitchFamily="34" charset="-122"/>
                <a:ea typeface="微软雅黑" panose="020B0503020204020204" pitchFamily="34" charset="-122"/>
              </a:rPr>
              <a:t>同富集度初始</a:t>
            </a:r>
            <a:r>
              <a:rPr lang="en-US" altLang="zh-CN" sz="1600" i="1">
                <a:solidFill>
                  <a:schemeClr val="tx1"/>
                </a:solidFill>
                <a:latin typeface="微软雅黑" panose="020B0503020204020204" pitchFamily="34" charset="-122"/>
                <a:ea typeface="微软雅黑" panose="020B0503020204020204" pitchFamily="34" charset="-122"/>
              </a:rPr>
              <a:t>k</a:t>
            </a:r>
            <a:r>
              <a:rPr lang="en-US" altLang="zh-CN" sz="1600" baseline="-25000">
                <a:solidFill>
                  <a:schemeClr val="tx1"/>
                </a:solidFill>
                <a:latin typeface="微软雅黑" panose="020B0503020204020204" pitchFamily="34" charset="-122"/>
                <a:ea typeface="微软雅黑" panose="020B0503020204020204" pitchFamily="34" charset="-122"/>
              </a:rPr>
              <a:t>eff</a:t>
            </a:r>
            <a:r>
              <a:rPr lang="zh-CN" altLang="en-US" sz="1600">
                <a:solidFill>
                  <a:schemeClr val="tx1"/>
                </a:solidFill>
                <a:latin typeface="微软雅黑" panose="020B0503020204020204" pitchFamily="34" charset="-122"/>
                <a:ea typeface="微软雅黑" panose="020B0503020204020204" pitchFamily="34" charset="-122"/>
              </a:rPr>
              <a:t>：</a:t>
            </a:r>
            <a:r>
              <a:rPr lang="en-US" altLang="zh-CN" sz="1600">
                <a:solidFill>
                  <a:schemeClr val="tx1"/>
                </a:solidFill>
                <a:latin typeface="微软雅黑" panose="020B0503020204020204" pitchFamily="34" charset="-122"/>
                <a:ea typeface="微软雅黑" panose="020B0503020204020204" pitchFamily="34" charset="-122"/>
              </a:rPr>
              <a:t>Gd</a:t>
            </a:r>
            <a:r>
              <a:rPr lang="en-US" altLang="zh-CN" sz="1600" baseline="-25000">
                <a:solidFill>
                  <a:schemeClr val="tx1"/>
                </a:solidFill>
                <a:latin typeface="微软雅黑" panose="020B0503020204020204" pitchFamily="34" charset="-122"/>
                <a:ea typeface="微软雅黑" panose="020B0503020204020204" pitchFamily="34" charset="-122"/>
              </a:rPr>
              <a:t>2</a:t>
            </a:r>
            <a:r>
              <a:rPr lang="en-US" altLang="zh-CN" sz="1600">
                <a:solidFill>
                  <a:schemeClr val="tx1"/>
                </a:solidFill>
                <a:latin typeface="微软雅黑" panose="020B0503020204020204" pitchFamily="34" charset="-122"/>
                <a:ea typeface="微软雅黑" panose="020B0503020204020204" pitchFamily="34" charset="-122"/>
              </a:rPr>
              <a:t>O</a:t>
            </a:r>
            <a:r>
              <a:rPr lang="en-US" altLang="zh-CN" sz="1600" baseline="-25000">
                <a:solidFill>
                  <a:schemeClr val="tx1"/>
                </a:solidFill>
                <a:latin typeface="微软雅黑" panose="020B0503020204020204" pitchFamily="34" charset="-122"/>
                <a:ea typeface="微软雅黑" panose="020B0503020204020204" pitchFamily="34" charset="-122"/>
              </a:rPr>
              <a:t>3</a:t>
            </a:r>
            <a:r>
              <a:rPr lang="zh-CN" altLang="en-US" sz="1600">
                <a:solidFill>
                  <a:schemeClr val="tx1"/>
                </a:solidFill>
                <a:latin typeface="微软雅黑" panose="020B0503020204020204" pitchFamily="34" charset="-122"/>
                <a:ea typeface="微软雅黑" panose="020B0503020204020204" pitchFamily="34" charset="-122"/>
              </a:rPr>
              <a:t>高于</a:t>
            </a:r>
            <a:r>
              <a:rPr lang="en-US" altLang="zh-CN" sz="1600">
                <a:solidFill>
                  <a:schemeClr val="tx1"/>
                </a:solidFill>
                <a:latin typeface="微软雅黑" panose="020B0503020204020204" pitchFamily="34" charset="-122"/>
                <a:ea typeface="微软雅黑" panose="020B0503020204020204" pitchFamily="34" charset="-122"/>
              </a:rPr>
              <a:t>B</a:t>
            </a:r>
            <a:r>
              <a:rPr lang="en-US" altLang="zh-CN" sz="1600" baseline="-25000">
                <a:solidFill>
                  <a:schemeClr val="tx1"/>
                </a:solidFill>
                <a:latin typeface="微软雅黑" panose="020B0503020204020204" pitchFamily="34" charset="-122"/>
                <a:ea typeface="微软雅黑" panose="020B0503020204020204" pitchFamily="34" charset="-122"/>
              </a:rPr>
              <a:t>4</a:t>
            </a:r>
            <a:r>
              <a:rPr lang="en-US" altLang="zh-CN" sz="1600">
                <a:solidFill>
                  <a:schemeClr val="tx1"/>
                </a:solidFill>
                <a:latin typeface="微软雅黑" panose="020B0503020204020204" pitchFamily="34" charset="-122"/>
                <a:ea typeface="微软雅黑" panose="020B0503020204020204" pitchFamily="34" charset="-122"/>
              </a:rPr>
              <a:t>C</a:t>
            </a:r>
            <a:r>
              <a:rPr lang="zh-CN" altLang="en-US" sz="1600">
                <a:solidFill>
                  <a:schemeClr val="tx1"/>
                </a:solidFill>
                <a:latin typeface="微软雅黑" panose="020B0503020204020204" pitchFamily="34" charset="-122"/>
                <a:ea typeface="微软雅黑" panose="020B0503020204020204" pitchFamily="34" charset="-122"/>
              </a:rPr>
              <a:t>，</a:t>
            </a:r>
            <a:r>
              <a:rPr lang="en-US" altLang="zh-CN" sz="1600">
                <a:solidFill>
                  <a:schemeClr val="tx1"/>
                </a:solidFill>
                <a:latin typeface="微软雅黑" panose="020B0503020204020204" pitchFamily="34" charset="-122"/>
                <a:ea typeface="微软雅黑" panose="020B0503020204020204" pitchFamily="34" charset="-122"/>
              </a:rPr>
              <a:t> Gd</a:t>
            </a:r>
            <a:r>
              <a:rPr lang="en-US" altLang="zh-CN" sz="1600" baseline="-25000">
                <a:solidFill>
                  <a:schemeClr val="tx1"/>
                </a:solidFill>
                <a:latin typeface="微软雅黑" panose="020B0503020204020204" pitchFamily="34" charset="-122"/>
                <a:ea typeface="微软雅黑" panose="020B0503020204020204" pitchFamily="34" charset="-122"/>
              </a:rPr>
              <a:t>2</a:t>
            </a:r>
            <a:r>
              <a:rPr lang="en-US" altLang="zh-CN" sz="1600">
                <a:solidFill>
                  <a:schemeClr val="tx1"/>
                </a:solidFill>
                <a:latin typeface="微软雅黑" panose="020B0503020204020204" pitchFamily="34" charset="-122"/>
                <a:ea typeface="微软雅黑" panose="020B0503020204020204" pitchFamily="34" charset="-122"/>
              </a:rPr>
              <a:t>O</a:t>
            </a:r>
            <a:r>
              <a:rPr lang="en-US" altLang="zh-CN" sz="1600" baseline="-25000">
                <a:solidFill>
                  <a:schemeClr val="tx1"/>
                </a:solidFill>
                <a:latin typeface="微软雅黑" panose="020B0503020204020204" pitchFamily="34" charset="-122"/>
                <a:ea typeface="微软雅黑" panose="020B0503020204020204" pitchFamily="34" charset="-122"/>
              </a:rPr>
              <a:t>3</a:t>
            </a:r>
            <a:r>
              <a:rPr lang="zh-CN" altLang="en-US" sz="1600">
                <a:solidFill>
                  <a:schemeClr val="tx1"/>
                </a:solidFill>
                <a:latin typeface="微软雅黑" panose="020B0503020204020204" pitchFamily="34" charset="-122"/>
                <a:ea typeface="微软雅黑" panose="020B0503020204020204" pitchFamily="34" charset="-122"/>
              </a:rPr>
              <a:t>引入的负反应性较小</a:t>
            </a:r>
            <a:endParaRPr lang="zh-CN" altLang="en-US" sz="1600" baseline="30000">
              <a:solidFill>
                <a:schemeClr val="tx1"/>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3475D0A6-FB9B-465C-B909-088D5370FE57}"/>
              </a:ext>
            </a:extLst>
          </p:cNvPr>
          <p:cNvSpPr/>
          <p:nvPr/>
        </p:nvSpPr>
        <p:spPr>
          <a:xfrm>
            <a:off x="540000" y="1439994"/>
            <a:ext cx="11160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a:solidFill>
                  <a:schemeClr val="tx1"/>
                </a:solidFill>
                <a:latin typeface="微软雅黑" panose="020B0503020204020204" pitchFamily="34" charset="-122"/>
                <a:ea typeface="微软雅黑" panose="020B0503020204020204" pitchFamily="34" charset="-122"/>
              </a:rPr>
              <a:t>2. </a:t>
            </a:r>
            <a:r>
              <a:rPr lang="zh-CN" altLang="en-US" sz="1600">
                <a:solidFill>
                  <a:schemeClr val="tx1"/>
                </a:solidFill>
                <a:latin typeface="微软雅黑" panose="020B0503020204020204" pitchFamily="34" charset="-122"/>
                <a:ea typeface="微软雅黑" panose="020B0503020204020204" pitchFamily="34" charset="-122"/>
              </a:rPr>
              <a:t>毒物</a:t>
            </a:r>
            <a:r>
              <a:rPr lang="en-US" altLang="zh-CN" sz="1600">
                <a:solidFill>
                  <a:schemeClr val="tx1"/>
                </a:solidFill>
                <a:latin typeface="微软雅黑" panose="020B0503020204020204" pitchFamily="34" charset="-122"/>
                <a:ea typeface="微软雅黑" panose="020B0503020204020204" pitchFamily="34" charset="-122"/>
              </a:rPr>
              <a:t>-</a:t>
            </a:r>
            <a:r>
              <a:rPr lang="zh-CN" altLang="en-US" sz="1600">
                <a:solidFill>
                  <a:schemeClr val="tx1"/>
                </a:solidFill>
                <a:latin typeface="微软雅黑" panose="020B0503020204020204" pitchFamily="34" charset="-122"/>
                <a:ea typeface="微软雅黑" panose="020B0503020204020204" pitchFamily="34" charset="-122"/>
              </a:rPr>
              <a:t>铀</a:t>
            </a:r>
            <a:r>
              <a:rPr lang="en-US" altLang="zh-CN" sz="1600">
                <a:solidFill>
                  <a:schemeClr val="tx1"/>
                </a:solidFill>
                <a:latin typeface="微软雅黑" panose="020B0503020204020204" pitchFamily="34" charset="-122"/>
                <a:ea typeface="微软雅黑" panose="020B0503020204020204" pitchFamily="34" charset="-122"/>
              </a:rPr>
              <a:t>235</a:t>
            </a:r>
            <a:r>
              <a:rPr lang="zh-CN" altLang="en-US" sz="1600">
                <a:solidFill>
                  <a:schemeClr val="tx1"/>
                </a:solidFill>
                <a:latin typeface="微软雅黑" panose="020B0503020204020204" pitchFamily="34" charset="-122"/>
                <a:ea typeface="微软雅黑" panose="020B0503020204020204" pitchFamily="34" charset="-122"/>
              </a:rPr>
              <a:t>原子比对</a:t>
            </a:r>
            <a:r>
              <a:rPr lang="en-US" altLang="zh-CN" sz="1600" i="1">
                <a:solidFill>
                  <a:schemeClr val="tx1"/>
                </a:solidFill>
                <a:latin typeface="微软雅黑" panose="020B0503020204020204" pitchFamily="34" charset="-122"/>
                <a:ea typeface="微软雅黑" panose="020B0503020204020204" pitchFamily="34" charset="-122"/>
              </a:rPr>
              <a:t>k</a:t>
            </a:r>
            <a:r>
              <a:rPr lang="en-US" altLang="zh-CN" sz="1600" baseline="-25000">
                <a:solidFill>
                  <a:schemeClr val="tx1"/>
                </a:solidFill>
                <a:latin typeface="微软雅黑" panose="020B0503020204020204" pitchFamily="34" charset="-122"/>
                <a:ea typeface="微软雅黑" panose="020B0503020204020204" pitchFamily="34" charset="-122"/>
              </a:rPr>
              <a:t>eff</a:t>
            </a:r>
            <a:r>
              <a:rPr lang="zh-CN" altLang="en-US" sz="1600">
                <a:solidFill>
                  <a:schemeClr val="tx1"/>
                </a:solidFill>
                <a:latin typeface="微软雅黑" panose="020B0503020204020204" pitchFamily="34" charset="-122"/>
                <a:ea typeface="微软雅黑" panose="020B0503020204020204" pitchFamily="34" charset="-122"/>
              </a:rPr>
              <a:t>的影响</a:t>
            </a:r>
          </a:p>
        </p:txBody>
      </p:sp>
      <p:pic>
        <p:nvPicPr>
          <p:cNvPr id="23" name="图片 22">
            <a:extLst>
              <a:ext uri="{FF2B5EF4-FFF2-40B4-BE49-F238E27FC236}">
                <a16:creationId xmlns:a16="http://schemas.microsoft.com/office/drawing/2014/main" id="{B5803AFE-5FCC-434A-B63C-EC098844A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00" y="1800000"/>
            <a:ext cx="4554060" cy="3456000"/>
          </a:xfrm>
          <a:prstGeom prst="rect">
            <a:avLst/>
          </a:prstGeom>
        </p:spPr>
      </p:pic>
      <p:pic>
        <p:nvPicPr>
          <p:cNvPr id="25" name="图片 24">
            <a:extLst>
              <a:ext uri="{FF2B5EF4-FFF2-40B4-BE49-F238E27FC236}">
                <a16:creationId xmlns:a16="http://schemas.microsoft.com/office/drawing/2014/main" id="{35C0CCF4-32D4-4713-89B6-2E36DA676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0" y="1800000"/>
            <a:ext cx="4554060" cy="3456000"/>
          </a:xfrm>
          <a:prstGeom prst="rect">
            <a:avLst/>
          </a:prstGeom>
        </p:spPr>
      </p:pic>
    </p:spTree>
    <p:extLst>
      <p:ext uri="{BB962C8B-B14F-4D97-AF65-F5344CB8AC3E}">
        <p14:creationId xmlns:p14="http://schemas.microsoft.com/office/powerpoint/2010/main" val="103108950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0BE162C-B53A-41CC-9ABB-ECC0DE8C9EF1}"/>
              </a:ext>
            </a:extLst>
          </p:cNvPr>
          <p:cNvGrpSpPr/>
          <p:nvPr/>
        </p:nvGrpSpPr>
        <p:grpSpPr>
          <a:xfrm>
            <a:off x="1" y="180000"/>
            <a:ext cx="4717884" cy="646331"/>
            <a:chOff x="1" y="200526"/>
            <a:chExt cx="4717884" cy="646331"/>
          </a:xfrm>
          <a:solidFill>
            <a:srgbClr val="8FAADC"/>
          </a:solidFill>
        </p:grpSpPr>
        <p:sp>
          <p:nvSpPr>
            <p:cNvPr id="3" name="椭圆 2">
              <a:extLst>
                <a:ext uri="{FF2B5EF4-FFF2-40B4-BE49-F238E27FC236}">
                  <a16:creationId xmlns:a16="http://schemas.microsoft.com/office/drawing/2014/main" id="{4C3B2D3F-FA50-4771-BC84-7F6F74DA348B}"/>
                </a:ext>
              </a:extLst>
            </p:cNvPr>
            <p:cNvSpPr/>
            <p:nvPr/>
          </p:nvSpPr>
          <p:spPr>
            <a:xfrm>
              <a:off x="4071554" y="200526"/>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AB51464-64B7-42C7-8193-268D8CD0B677}"/>
                </a:ext>
              </a:extLst>
            </p:cNvPr>
            <p:cNvSpPr/>
            <p:nvPr/>
          </p:nvSpPr>
          <p:spPr>
            <a:xfrm>
              <a:off x="1" y="200526"/>
              <a:ext cx="4394718"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F9E1F18D-1ABA-4B0C-BC02-3E38B4051E4E}"/>
              </a:ext>
            </a:extLst>
          </p:cNvPr>
          <p:cNvGrpSpPr/>
          <p:nvPr/>
        </p:nvGrpSpPr>
        <p:grpSpPr>
          <a:xfrm>
            <a:off x="0" y="360000"/>
            <a:ext cx="6371036" cy="646332"/>
            <a:chOff x="0" y="200525"/>
            <a:chExt cx="6371036" cy="646332"/>
          </a:xfrm>
          <a:solidFill>
            <a:schemeClr val="accent1">
              <a:lumMod val="50000"/>
            </a:schemeClr>
          </a:solidFill>
        </p:grpSpPr>
        <p:sp>
          <p:nvSpPr>
            <p:cNvPr id="6" name="椭圆 5">
              <a:extLst>
                <a:ext uri="{FF2B5EF4-FFF2-40B4-BE49-F238E27FC236}">
                  <a16:creationId xmlns:a16="http://schemas.microsoft.com/office/drawing/2014/main" id="{52F4233C-3C08-41C9-839E-2BE4D778E9EE}"/>
                </a:ext>
              </a:extLst>
            </p:cNvPr>
            <p:cNvSpPr/>
            <p:nvPr/>
          </p:nvSpPr>
          <p:spPr>
            <a:xfrm>
              <a:off x="5724705" y="200525"/>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5CE017C-4CF0-4396-A0E5-28CC396B079C}"/>
                </a:ext>
              </a:extLst>
            </p:cNvPr>
            <p:cNvSpPr/>
            <p:nvPr/>
          </p:nvSpPr>
          <p:spPr>
            <a:xfrm>
              <a:off x="0" y="200526"/>
              <a:ext cx="6047873"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F73C4B0-C678-489F-AE8B-2EA661F74735}"/>
              </a:ext>
            </a:extLst>
          </p:cNvPr>
          <p:cNvSpPr txBox="1"/>
          <p:nvPr/>
        </p:nvSpPr>
        <p:spPr>
          <a:xfrm>
            <a:off x="0" y="390777"/>
            <a:ext cx="6047872" cy="584775"/>
          </a:xfrm>
          <a:prstGeom prst="rect">
            <a:avLst/>
          </a:prstGeom>
          <a:noFill/>
        </p:spPr>
        <p:txBody>
          <a:bodyPr wrap="square" lIns="432000" rtlCol="0">
            <a:spAutoFit/>
          </a:bodyPr>
          <a:lstStyle/>
          <a:p>
            <a:r>
              <a:rPr lang="zh-CN" altLang="en-US" sz="3200" b="1">
                <a:solidFill>
                  <a:schemeClr val="bg1"/>
                </a:solidFill>
                <a:latin typeface="微软雅黑" panose="020B0503020204020204" pitchFamily="34" charset="-122"/>
                <a:ea typeface="微软雅黑" panose="020B0503020204020204" pitchFamily="34" charset="-122"/>
              </a:rPr>
              <a:t>结果讨论</a:t>
            </a:r>
          </a:p>
        </p:txBody>
      </p:sp>
      <p:sp>
        <p:nvSpPr>
          <p:cNvPr id="16" name="矩形 15">
            <a:extLst>
              <a:ext uri="{FF2B5EF4-FFF2-40B4-BE49-F238E27FC236}">
                <a16:creationId xmlns:a16="http://schemas.microsoft.com/office/drawing/2014/main" id="{46726FC3-679B-4E17-A332-8E92DD9898A8}"/>
              </a:ext>
            </a:extLst>
          </p:cNvPr>
          <p:cNvSpPr/>
          <p:nvPr/>
        </p:nvSpPr>
        <p:spPr>
          <a:xfrm>
            <a:off x="3816001" y="4896000"/>
            <a:ext cx="2304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控制环装载</a:t>
            </a:r>
            <a:r>
              <a:rPr lang="en-US" altLang="zh-CN" sz="1200">
                <a:solidFill>
                  <a:schemeClr val="tx1"/>
                </a:solidFill>
                <a:latin typeface="微软雅黑" panose="020B0503020204020204" pitchFamily="34" charset="-122"/>
                <a:ea typeface="微软雅黑" panose="020B0503020204020204" pitchFamily="34" charset="-122"/>
              </a:rPr>
              <a:t>B</a:t>
            </a:r>
            <a:r>
              <a:rPr lang="en-US" altLang="zh-CN" sz="1200" baseline="-25000">
                <a:solidFill>
                  <a:schemeClr val="tx1"/>
                </a:solidFill>
                <a:latin typeface="微软雅黑" panose="020B0503020204020204" pitchFamily="34" charset="-122"/>
                <a:ea typeface="微软雅黑" panose="020B0503020204020204" pitchFamily="34" charset="-122"/>
              </a:rPr>
              <a:t>4</a:t>
            </a:r>
            <a:r>
              <a:rPr lang="en-US" altLang="zh-CN" sz="1200">
                <a:solidFill>
                  <a:schemeClr val="tx1"/>
                </a:solidFill>
                <a:latin typeface="微软雅黑" panose="020B0503020204020204" pitchFamily="34" charset="-122"/>
                <a:ea typeface="微软雅黑" panose="020B0503020204020204" pitchFamily="34" charset="-122"/>
              </a:rPr>
              <a:t>C</a:t>
            </a:r>
            <a:r>
              <a:rPr lang="zh-CN" altLang="en-US" sz="1200">
                <a:solidFill>
                  <a:schemeClr val="tx1"/>
                </a:solidFill>
                <a:latin typeface="微软雅黑" panose="020B0503020204020204" pitchFamily="34" charset="-122"/>
                <a:ea typeface="微软雅黑" panose="020B0503020204020204" pitchFamily="34" charset="-122"/>
              </a:rPr>
              <a:t>的结果</a:t>
            </a:r>
          </a:p>
        </p:txBody>
      </p:sp>
      <p:sp>
        <p:nvSpPr>
          <p:cNvPr id="17" name="矩形 16">
            <a:extLst>
              <a:ext uri="{FF2B5EF4-FFF2-40B4-BE49-F238E27FC236}">
                <a16:creationId xmlns:a16="http://schemas.microsoft.com/office/drawing/2014/main" id="{1841336B-CEA4-451B-89F0-433EF3CAFD21}"/>
              </a:ext>
            </a:extLst>
          </p:cNvPr>
          <p:cNvSpPr/>
          <p:nvPr/>
        </p:nvSpPr>
        <p:spPr>
          <a:xfrm>
            <a:off x="9360000" y="4896000"/>
            <a:ext cx="2304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控制环装载</a:t>
            </a:r>
            <a:r>
              <a:rPr lang="en-US" altLang="zh-CN" sz="1200">
                <a:solidFill>
                  <a:schemeClr val="tx1"/>
                </a:solidFill>
                <a:latin typeface="微软雅黑" panose="020B0503020204020204" pitchFamily="34" charset="-122"/>
                <a:ea typeface="微软雅黑" panose="020B0503020204020204" pitchFamily="34" charset="-122"/>
              </a:rPr>
              <a:t>Gd</a:t>
            </a:r>
            <a:r>
              <a:rPr lang="en-US" altLang="zh-CN" sz="1200" baseline="-25000">
                <a:solidFill>
                  <a:schemeClr val="tx1"/>
                </a:solidFill>
                <a:latin typeface="微软雅黑" panose="020B0503020204020204" pitchFamily="34" charset="-122"/>
                <a:ea typeface="微软雅黑" panose="020B0503020204020204" pitchFamily="34" charset="-122"/>
              </a:rPr>
              <a:t>2</a:t>
            </a:r>
            <a:r>
              <a:rPr lang="en-US" altLang="zh-CN" sz="1200">
                <a:solidFill>
                  <a:schemeClr val="tx1"/>
                </a:solidFill>
                <a:latin typeface="微软雅黑" panose="020B0503020204020204" pitchFamily="34" charset="-122"/>
                <a:ea typeface="微软雅黑" panose="020B0503020204020204" pitchFamily="34" charset="-122"/>
              </a:rPr>
              <a:t>O</a:t>
            </a:r>
            <a:r>
              <a:rPr lang="en-US" altLang="zh-CN" sz="1200" baseline="-25000">
                <a:solidFill>
                  <a:schemeClr val="tx1"/>
                </a:solidFill>
                <a:latin typeface="微软雅黑" panose="020B0503020204020204" pitchFamily="34" charset="-122"/>
                <a:ea typeface="微软雅黑" panose="020B0503020204020204" pitchFamily="34" charset="-122"/>
              </a:rPr>
              <a:t>3</a:t>
            </a:r>
            <a:r>
              <a:rPr lang="zh-CN" altLang="en-US" sz="1200">
                <a:solidFill>
                  <a:schemeClr val="tx1"/>
                </a:solidFill>
                <a:latin typeface="微软雅黑" panose="020B0503020204020204" pitchFamily="34" charset="-122"/>
                <a:ea typeface="微软雅黑" panose="020B0503020204020204" pitchFamily="34" charset="-122"/>
              </a:rPr>
              <a:t>的结果</a:t>
            </a:r>
          </a:p>
        </p:txBody>
      </p:sp>
      <p:sp>
        <p:nvSpPr>
          <p:cNvPr id="18" name="矩形 17">
            <a:extLst>
              <a:ext uri="{FF2B5EF4-FFF2-40B4-BE49-F238E27FC236}">
                <a16:creationId xmlns:a16="http://schemas.microsoft.com/office/drawing/2014/main" id="{EB97C2A7-4D7E-4EB2-A2CF-7A41FFAB1D4C}"/>
              </a:ext>
            </a:extLst>
          </p:cNvPr>
          <p:cNvSpPr/>
          <p:nvPr/>
        </p:nvSpPr>
        <p:spPr>
          <a:xfrm>
            <a:off x="540000" y="5256000"/>
            <a:ext cx="11160000" cy="1223997"/>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rgbClr val="C00000"/>
                </a:solidFill>
                <a:latin typeface="微软雅黑" panose="020B0503020204020204" pitchFamily="34" charset="-122"/>
                <a:ea typeface="微软雅黑" panose="020B0503020204020204" pitchFamily="34" charset="-122"/>
              </a:rPr>
              <a:t>假想情况下</a:t>
            </a:r>
            <a:r>
              <a:rPr lang="zh-CN" altLang="en-US" sz="1600">
                <a:solidFill>
                  <a:schemeClr val="tx1"/>
                </a:solidFill>
                <a:latin typeface="微软雅黑" panose="020B0503020204020204" pitchFamily="34" charset="-122"/>
                <a:ea typeface="微软雅黑" panose="020B0503020204020204" pitchFamily="34" charset="-122"/>
              </a:rPr>
              <a:t>：随着控制环内径的增大（控制环厚度减小），</a:t>
            </a:r>
            <a:r>
              <a:rPr lang="en-US" altLang="zh-CN" sz="1600">
                <a:solidFill>
                  <a:schemeClr val="tx1"/>
                </a:solidFill>
                <a:latin typeface="微软雅黑" panose="020B0503020204020204" pitchFamily="34" charset="-122"/>
                <a:ea typeface="微软雅黑" panose="020B0503020204020204" pitchFamily="34" charset="-122"/>
              </a:rPr>
              <a:t>	</a:t>
            </a:r>
            <a:r>
              <a:rPr lang="zh-CN" altLang="en-US" sz="1600">
                <a:solidFill>
                  <a:schemeClr val="tx1"/>
                </a:solidFill>
                <a:latin typeface="微软雅黑" panose="020B0503020204020204" pitchFamily="34" charset="-122"/>
                <a:ea typeface="微软雅黑" panose="020B0503020204020204" pitchFamily="34" charset="-122"/>
              </a:rPr>
              <a:t>（</a:t>
            </a:r>
            <a:r>
              <a:rPr lang="en-US" altLang="zh-CN" sz="1600">
                <a:solidFill>
                  <a:schemeClr val="tx1"/>
                </a:solidFill>
                <a:latin typeface="微软雅黑" panose="020B0503020204020204" pitchFamily="34" charset="-122"/>
                <a:ea typeface="微软雅黑" panose="020B0503020204020204" pitchFamily="34" charset="-122"/>
              </a:rPr>
              <a:t>1</a:t>
            </a:r>
            <a:r>
              <a:rPr lang="zh-CN" altLang="en-US" sz="1600">
                <a:solidFill>
                  <a:schemeClr val="tx1"/>
                </a:solidFill>
                <a:latin typeface="微软雅黑" panose="020B0503020204020204" pitchFamily="34" charset="-122"/>
                <a:ea typeface="微软雅黑" panose="020B0503020204020204" pitchFamily="34" charset="-122"/>
              </a:rPr>
              <a:t>）所有</a:t>
            </a:r>
            <a:r>
              <a:rPr lang="en-US" altLang="zh-CN" sz="1600" i="1">
                <a:solidFill>
                  <a:schemeClr val="tx1"/>
                </a:solidFill>
                <a:latin typeface="微软雅黑" panose="020B0503020204020204" pitchFamily="34" charset="-122"/>
                <a:ea typeface="微软雅黑" panose="020B0503020204020204" pitchFamily="34" charset="-122"/>
              </a:rPr>
              <a:t>k</a:t>
            </a:r>
            <a:r>
              <a:rPr lang="en-US" altLang="zh-CN" sz="1600" baseline="-25000">
                <a:solidFill>
                  <a:schemeClr val="tx1"/>
                </a:solidFill>
                <a:latin typeface="微软雅黑" panose="020B0503020204020204" pitchFamily="34" charset="-122"/>
                <a:ea typeface="微软雅黑" panose="020B0503020204020204" pitchFamily="34" charset="-122"/>
              </a:rPr>
              <a:t>eff</a:t>
            </a:r>
            <a:r>
              <a:rPr lang="zh-CN" altLang="en-US" sz="1600">
                <a:solidFill>
                  <a:schemeClr val="tx1"/>
                </a:solidFill>
                <a:latin typeface="微软雅黑" panose="020B0503020204020204" pitchFamily="34" charset="-122"/>
                <a:ea typeface="微软雅黑" panose="020B0503020204020204" pitchFamily="34" charset="-122"/>
              </a:rPr>
              <a:t>降低，淹没事故</a:t>
            </a:r>
            <a:r>
              <a:rPr lang="en-US" altLang="zh-CN" sz="1600" i="1">
                <a:solidFill>
                  <a:schemeClr val="tx1"/>
                </a:solidFill>
                <a:latin typeface="微软雅黑" panose="020B0503020204020204" pitchFamily="34" charset="-122"/>
                <a:ea typeface="微软雅黑" panose="020B0503020204020204" pitchFamily="34" charset="-122"/>
              </a:rPr>
              <a:t>k</a:t>
            </a:r>
            <a:r>
              <a:rPr lang="en-US" altLang="zh-CN" sz="1600" baseline="-25000">
                <a:solidFill>
                  <a:schemeClr val="tx1"/>
                </a:solidFill>
                <a:latin typeface="微软雅黑" panose="020B0503020204020204" pitchFamily="34" charset="-122"/>
                <a:ea typeface="微软雅黑" panose="020B0503020204020204" pitchFamily="34" charset="-122"/>
              </a:rPr>
              <a:t>eff</a:t>
            </a:r>
            <a:r>
              <a:rPr lang="zh-CN" altLang="en-US" sz="1600">
                <a:solidFill>
                  <a:schemeClr val="tx1"/>
                </a:solidFill>
                <a:latin typeface="微软雅黑" panose="020B0503020204020204" pitchFamily="34" charset="-122"/>
                <a:ea typeface="微软雅黑" panose="020B0503020204020204" pitchFamily="34" charset="-122"/>
              </a:rPr>
              <a:t>降低速率大于其他情况</a:t>
            </a:r>
            <a:r>
              <a:rPr lang="en-US" altLang="zh-CN" sz="1600" i="1">
                <a:solidFill>
                  <a:schemeClr val="tx1"/>
                </a:solidFill>
                <a:latin typeface="微软雅黑" panose="020B0503020204020204" pitchFamily="34" charset="-122"/>
                <a:ea typeface="微软雅黑" panose="020B0503020204020204" pitchFamily="34" charset="-122"/>
              </a:rPr>
              <a:t>k</a:t>
            </a:r>
            <a:r>
              <a:rPr lang="en-US" altLang="zh-CN" sz="1600" baseline="-25000">
                <a:solidFill>
                  <a:schemeClr val="tx1"/>
                </a:solidFill>
                <a:latin typeface="微软雅黑" panose="020B0503020204020204" pitchFamily="34" charset="-122"/>
                <a:ea typeface="微软雅黑" panose="020B0503020204020204" pitchFamily="34" charset="-122"/>
              </a:rPr>
              <a:t>eff </a:t>
            </a:r>
            <a:r>
              <a:rPr lang="zh-CN" altLang="en-US" sz="1600">
                <a:solidFill>
                  <a:schemeClr val="tx1"/>
                </a:solidFill>
                <a:latin typeface="微软雅黑" panose="020B0503020204020204" pitchFamily="34" charset="-122"/>
                <a:ea typeface="微软雅黑" panose="020B0503020204020204" pitchFamily="34" charset="-122"/>
              </a:rPr>
              <a:t>；</a:t>
            </a:r>
            <a:endParaRPr lang="en-US" altLang="zh-CN" sz="1600">
              <a:solidFill>
                <a:schemeClr val="tx1"/>
              </a:solidFill>
              <a:latin typeface="微软雅黑" panose="020B0503020204020204" pitchFamily="34" charset="-122"/>
              <a:ea typeface="微软雅黑" panose="020B0503020204020204" pitchFamily="34" charset="-122"/>
            </a:endParaRPr>
          </a:p>
          <a:p>
            <a:pPr algn="just">
              <a:lnSpc>
                <a:spcPct val="150000"/>
              </a:lnSpc>
            </a:pPr>
            <a:r>
              <a:rPr lang="en-US" altLang="zh-CN" sz="1600">
                <a:solidFill>
                  <a:schemeClr val="tx1"/>
                </a:solidFill>
                <a:latin typeface="微软雅黑" panose="020B0503020204020204" pitchFamily="34" charset="-122"/>
                <a:ea typeface="微软雅黑" panose="020B0503020204020204" pitchFamily="34" charset="-122"/>
              </a:rPr>
              <a:t>					           	</a:t>
            </a:r>
            <a:r>
              <a:rPr lang="zh-CN" altLang="en-US" sz="1600">
                <a:solidFill>
                  <a:schemeClr val="tx1"/>
                </a:solidFill>
                <a:latin typeface="微软雅黑" panose="020B0503020204020204" pitchFamily="34" charset="-122"/>
                <a:ea typeface="微软雅黑" panose="020B0503020204020204" pitchFamily="34" charset="-122"/>
              </a:rPr>
              <a:t>（</a:t>
            </a:r>
            <a:r>
              <a:rPr lang="en-US" altLang="zh-CN" sz="1600">
                <a:solidFill>
                  <a:schemeClr val="tx1"/>
                </a:solidFill>
                <a:latin typeface="微软雅黑" panose="020B0503020204020204" pitchFamily="34" charset="-122"/>
                <a:ea typeface="微软雅黑" panose="020B0503020204020204" pitchFamily="34" charset="-122"/>
              </a:rPr>
              <a:t>2</a:t>
            </a:r>
            <a:r>
              <a:rPr lang="zh-CN" altLang="en-US" sz="1600">
                <a:solidFill>
                  <a:schemeClr val="tx1"/>
                </a:solidFill>
                <a:latin typeface="微软雅黑" panose="020B0503020204020204" pitchFamily="34" charset="-122"/>
                <a:ea typeface="微软雅黑" panose="020B0503020204020204" pitchFamily="34" charset="-122"/>
              </a:rPr>
              <a:t>）</a:t>
            </a:r>
            <a:r>
              <a:rPr lang="zh-CN" altLang="en-US" sz="1600">
                <a:solidFill>
                  <a:srgbClr val="C00000"/>
                </a:solidFill>
                <a:latin typeface="微软雅黑" panose="020B0503020204020204" pitchFamily="34" charset="-122"/>
                <a:ea typeface="微软雅黑" panose="020B0503020204020204" pitchFamily="34" charset="-122"/>
              </a:rPr>
              <a:t>事故差值</a:t>
            </a:r>
            <a:r>
              <a:rPr lang="zh-CN" altLang="en-US" sz="1600">
                <a:solidFill>
                  <a:schemeClr val="tx1"/>
                </a:solidFill>
                <a:latin typeface="微软雅黑" panose="020B0503020204020204" pitchFamily="34" charset="-122"/>
                <a:ea typeface="微软雅黑" panose="020B0503020204020204" pitchFamily="34" charset="-122"/>
              </a:rPr>
              <a:t>不断升高</a:t>
            </a:r>
            <a:endParaRPr lang="en-US" altLang="zh-CN" sz="1600">
              <a:solidFill>
                <a:schemeClr val="tx1"/>
              </a:solidFill>
              <a:latin typeface="微软雅黑" panose="020B0503020204020204" pitchFamily="34" charset="-122"/>
              <a:ea typeface="微软雅黑" panose="020B0503020204020204" pitchFamily="34" charset="-122"/>
            </a:endParaRPr>
          </a:p>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控制环厚度在一定情况下控制效果优于堆芯涂层。</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3475D0A6-FB9B-465C-B909-088D5370FE57}"/>
              </a:ext>
            </a:extLst>
          </p:cNvPr>
          <p:cNvSpPr/>
          <p:nvPr/>
        </p:nvSpPr>
        <p:spPr>
          <a:xfrm>
            <a:off x="540000" y="1439994"/>
            <a:ext cx="11160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a:solidFill>
                  <a:schemeClr val="tx1"/>
                </a:solidFill>
                <a:latin typeface="微软雅黑" panose="020B0503020204020204" pitchFamily="34" charset="-122"/>
                <a:ea typeface="微软雅黑" panose="020B0503020204020204" pitchFamily="34" charset="-122"/>
              </a:rPr>
              <a:t>3-1. </a:t>
            </a:r>
            <a:r>
              <a:rPr lang="zh-CN" altLang="en-US" sz="1600">
                <a:solidFill>
                  <a:schemeClr val="tx1"/>
                </a:solidFill>
                <a:latin typeface="微软雅黑" panose="020B0503020204020204" pitchFamily="34" charset="-122"/>
                <a:ea typeface="微软雅黑" panose="020B0503020204020204" pitchFamily="34" charset="-122"/>
              </a:rPr>
              <a:t>恒定毒物</a:t>
            </a:r>
            <a:r>
              <a:rPr lang="en-US" altLang="zh-CN" sz="1600">
                <a:solidFill>
                  <a:schemeClr val="tx1"/>
                </a:solidFill>
                <a:latin typeface="微软雅黑" panose="020B0503020204020204" pitchFamily="34" charset="-122"/>
                <a:ea typeface="微软雅黑" panose="020B0503020204020204" pitchFamily="34" charset="-122"/>
              </a:rPr>
              <a:t>-</a:t>
            </a:r>
            <a:r>
              <a:rPr lang="zh-CN" altLang="en-US" sz="1600">
                <a:solidFill>
                  <a:schemeClr val="tx1"/>
                </a:solidFill>
                <a:latin typeface="微软雅黑" panose="020B0503020204020204" pitchFamily="34" charset="-122"/>
                <a:ea typeface="微软雅黑" panose="020B0503020204020204" pitchFamily="34" charset="-122"/>
              </a:rPr>
              <a:t>铀</a:t>
            </a:r>
            <a:r>
              <a:rPr lang="en-US" altLang="zh-CN" sz="1600">
                <a:solidFill>
                  <a:schemeClr val="tx1"/>
                </a:solidFill>
                <a:latin typeface="微软雅黑" panose="020B0503020204020204" pitchFamily="34" charset="-122"/>
                <a:ea typeface="微软雅黑" panose="020B0503020204020204" pitchFamily="34" charset="-122"/>
              </a:rPr>
              <a:t>235</a:t>
            </a:r>
            <a:r>
              <a:rPr lang="zh-CN" altLang="en-US" sz="1600">
                <a:solidFill>
                  <a:schemeClr val="tx1"/>
                </a:solidFill>
                <a:latin typeface="微软雅黑" panose="020B0503020204020204" pitchFamily="34" charset="-122"/>
                <a:ea typeface="微软雅黑" panose="020B0503020204020204" pitchFamily="34" charset="-122"/>
              </a:rPr>
              <a:t>原子比控制环厚度对</a:t>
            </a:r>
            <a:r>
              <a:rPr lang="en-US" altLang="zh-CN" sz="1600" i="1">
                <a:solidFill>
                  <a:schemeClr val="tx1"/>
                </a:solidFill>
                <a:latin typeface="微软雅黑" panose="020B0503020204020204" pitchFamily="34" charset="-122"/>
                <a:ea typeface="微软雅黑" panose="020B0503020204020204" pitchFamily="34" charset="-122"/>
              </a:rPr>
              <a:t>k</a:t>
            </a:r>
            <a:r>
              <a:rPr lang="en-US" altLang="zh-CN" sz="1600" baseline="-25000">
                <a:solidFill>
                  <a:schemeClr val="tx1"/>
                </a:solidFill>
                <a:latin typeface="微软雅黑" panose="020B0503020204020204" pitchFamily="34" charset="-122"/>
                <a:ea typeface="微软雅黑" panose="020B0503020204020204" pitchFamily="34" charset="-122"/>
              </a:rPr>
              <a:t>eff</a:t>
            </a:r>
            <a:r>
              <a:rPr lang="zh-CN" altLang="en-US" sz="1600">
                <a:solidFill>
                  <a:schemeClr val="tx1"/>
                </a:solidFill>
                <a:latin typeface="微软雅黑" panose="020B0503020204020204" pitchFamily="34" charset="-122"/>
                <a:ea typeface="微软雅黑" panose="020B0503020204020204" pitchFamily="34" charset="-122"/>
              </a:rPr>
              <a:t>的影响</a:t>
            </a:r>
          </a:p>
        </p:txBody>
      </p:sp>
      <p:pic>
        <p:nvPicPr>
          <p:cNvPr id="10" name="图片 9">
            <a:extLst>
              <a:ext uri="{FF2B5EF4-FFF2-40B4-BE49-F238E27FC236}">
                <a16:creationId xmlns:a16="http://schemas.microsoft.com/office/drawing/2014/main" id="{DB7F62EC-A9D1-41D2-A8F7-366FD1997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000" y="1800000"/>
            <a:ext cx="4554060" cy="3456000"/>
          </a:xfrm>
          <a:prstGeom prst="rect">
            <a:avLst/>
          </a:prstGeom>
        </p:spPr>
      </p:pic>
      <p:pic>
        <p:nvPicPr>
          <p:cNvPr id="13" name="图片 12">
            <a:extLst>
              <a:ext uri="{FF2B5EF4-FFF2-40B4-BE49-F238E27FC236}">
                <a16:creationId xmlns:a16="http://schemas.microsoft.com/office/drawing/2014/main" id="{AF5A181A-1CE4-400C-A65B-C45D8801F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000" y="1800000"/>
            <a:ext cx="4554060" cy="3456000"/>
          </a:xfrm>
          <a:prstGeom prst="rect">
            <a:avLst/>
          </a:prstGeom>
        </p:spPr>
      </p:pic>
      <p:sp>
        <p:nvSpPr>
          <p:cNvPr id="15" name="矩形 14">
            <a:extLst>
              <a:ext uri="{FF2B5EF4-FFF2-40B4-BE49-F238E27FC236}">
                <a16:creationId xmlns:a16="http://schemas.microsoft.com/office/drawing/2014/main" id="{7BDD9EF3-EEA3-4CF9-93CE-26DEFE138E64}"/>
              </a:ext>
            </a:extLst>
          </p:cNvPr>
          <p:cNvSpPr/>
          <p:nvPr/>
        </p:nvSpPr>
        <p:spPr>
          <a:xfrm>
            <a:off x="7711126" y="2016825"/>
            <a:ext cx="2432115" cy="43366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a:solidFill>
                  <a:srgbClr val="C00000"/>
                </a:solidFill>
                <a:latin typeface="微软雅黑" panose="020B0503020204020204" pitchFamily="34" charset="-122"/>
                <a:ea typeface="微软雅黑" panose="020B0503020204020204" pitchFamily="34" charset="-122"/>
              </a:rPr>
              <a:t>虚线为假想毒物原子密度结果，因为原子密度超过了一般情况下的上限</a:t>
            </a:r>
          </a:p>
        </p:txBody>
      </p:sp>
    </p:spTree>
    <p:extLst>
      <p:ext uri="{BB962C8B-B14F-4D97-AF65-F5344CB8AC3E}">
        <p14:creationId xmlns:p14="http://schemas.microsoft.com/office/powerpoint/2010/main" val="144368992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0BE162C-B53A-41CC-9ABB-ECC0DE8C9EF1}"/>
              </a:ext>
            </a:extLst>
          </p:cNvPr>
          <p:cNvGrpSpPr/>
          <p:nvPr/>
        </p:nvGrpSpPr>
        <p:grpSpPr>
          <a:xfrm>
            <a:off x="1" y="180000"/>
            <a:ext cx="4717884" cy="646331"/>
            <a:chOff x="1" y="200526"/>
            <a:chExt cx="4717884" cy="646331"/>
          </a:xfrm>
          <a:solidFill>
            <a:srgbClr val="8FAADC"/>
          </a:solidFill>
        </p:grpSpPr>
        <p:sp>
          <p:nvSpPr>
            <p:cNvPr id="3" name="椭圆 2">
              <a:extLst>
                <a:ext uri="{FF2B5EF4-FFF2-40B4-BE49-F238E27FC236}">
                  <a16:creationId xmlns:a16="http://schemas.microsoft.com/office/drawing/2014/main" id="{4C3B2D3F-FA50-4771-BC84-7F6F74DA348B}"/>
                </a:ext>
              </a:extLst>
            </p:cNvPr>
            <p:cNvSpPr/>
            <p:nvPr/>
          </p:nvSpPr>
          <p:spPr>
            <a:xfrm>
              <a:off x="4071554" y="200526"/>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AB51464-64B7-42C7-8193-268D8CD0B677}"/>
                </a:ext>
              </a:extLst>
            </p:cNvPr>
            <p:cNvSpPr/>
            <p:nvPr/>
          </p:nvSpPr>
          <p:spPr>
            <a:xfrm>
              <a:off x="1" y="200526"/>
              <a:ext cx="4394718"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F9E1F18D-1ABA-4B0C-BC02-3E38B4051E4E}"/>
              </a:ext>
            </a:extLst>
          </p:cNvPr>
          <p:cNvGrpSpPr/>
          <p:nvPr/>
        </p:nvGrpSpPr>
        <p:grpSpPr>
          <a:xfrm>
            <a:off x="0" y="360000"/>
            <a:ext cx="6371036" cy="646332"/>
            <a:chOff x="0" y="200525"/>
            <a:chExt cx="6371036" cy="646332"/>
          </a:xfrm>
          <a:solidFill>
            <a:schemeClr val="accent1">
              <a:lumMod val="50000"/>
            </a:schemeClr>
          </a:solidFill>
        </p:grpSpPr>
        <p:sp>
          <p:nvSpPr>
            <p:cNvPr id="6" name="椭圆 5">
              <a:extLst>
                <a:ext uri="{FF2B5EF4-FFF2-40B4-BE49-F238E27FC236}">
                  <a16:creationId xmlns:a16="http://schemas.microsoft.com/office/drawing/2014/main" id="{52F4233C-3C08-41C9-839E-2BE4D778E9EE}"/>
                </a:ext>
              </a:extLst>
            </p:cNvPr>
            <p:cNvSpPr/>
            <p:nvPr/>
          </p:nvSpPr>
          <p:spPr>
            <a:xfrm>
              <a:off x="5724705" y="200525"/>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5CE017C-4CF0-4396-A0E5-28CC396B079C}"/>
                </a:ext>
              </a:extLst>
            </p:cNvPr>
            <p:cNvSpPr/>
            <p:nvPr/>
          </p:nvSpPr>
          <p:spPr>
            <a:xfrm>
              <a:off x="0" y="200526"/>
              <a:ext cx="6047873"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F73C4B0-C678-489F-AE8B-2EA661F74735}"/>
              </a:ext>
            </a:extLst>
          </p:cNvPr>
          <p:cNvSpPr txBox="1"/>
          <p:nvPr/>
        </p:nvSpPr>
        <p:spPr>
          <a:xfrm>
            <a:off x="0" y="390777"/>
            <a:ext cx="6047872" cy="584775"/>
          </a:xfrm>
          <a:prstGeom prst="rect">
            <a:avLst/>
          </a:prstGeom>
          <a:noFill/>
        </p:spPr>
        <p:txBody>
          <a:bodyPr wrap="square" lIns="432000" rtlCol="0">
            <a:spAutoFit/>
          </a:bodyPr>
          <a:lstStyle/>
          <a:p>
            <a:r>
              <a:rPr lang="zh-CN" altLang="en-US" sz="3200" b="1">
                <a:solidFill>
                  <a:schemeClr val="bg1"/>
                </a:solidFill>
                <a:latin typeface="微软雅黑" panose="020B0503020204020204" pitchFamily="34" charset="-122"/>
                <a:ea typeface="微软雅黑" panose="020B0503020204020204" pitchFamily="34" charset="-122"/>
              </a:rPr>
              <a:t>结果讨论</a:t>
            </a:r>
          </a:p>
        </p:txBody>
      </p:sp>
      <p:sp>
        <p:nvSpPr>
          <p:cNvPr id="16" name="矩形 15">
            <a:extLst>
              <a:ext uri="{FF2B5EF4-FFF2-40B4-BE49-F238E27FC236}">
                <a16:creationId xmlns:a16="http://schemas.microsoft.com/office/drawing/2014/main" id="{46726FC3-679B-4E17-A332-8E92DD9898A8}"/>
              </a:ext>
            </a:extLst>
          </p:cNvPr>
          <p:cNvSpPr/>
          <p:nvPr/>
        </p:nvSpPr>
        <p:spPr>
          <a:xfrm>
            <a:off x="3816001" y="4896000"/>
            <a:ext cx="2304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控制环装载</a:t>
            </a:r>
            <a:r>
              <a:rPr lang="en-US" altLang="zh-CN" sz="1200">
                <a:solidFill>
                  <a:schemeClr val="tx1"/>
                </a:solidFill>
                <a:latin typeface="微软雅黑" panose="020B0503020204020204" pitchFamily="34" charset="-122"/>
                <a:ea typeface="微软雅黑" panose="020B0503020204020204" pitchFamily="34" charset="-122"/>
              </a:rPr>
              <a:t>B</a:t>
            </a:r>
            <a:r>
              <a:rPr lang="en-US" altLang="zh-CN" sz="1200" baseline="-25000">
                <a:solidFill>
                  <a:schemeClr val="tx1"/>
                </a:solidFill>
                <a:latin typeface="微软雅黑" panose="020B0503020204020204" pitchFamily="34" charset="-122"/>
                <a:ea typeface="微软雅黑" panose="020B0503020204020204" pitchFamily="34" charset="-122"/>
              </a:rPr>
              <a:t>4</a:t>
            </a:r>
            <a:r>
              <a:rPr lang="en-US" altLang="zh-CN" sz="1200">
                <a:solidFill>
                  <a:schemeClr val="tx1"/>
                </a:solidFill>
                <a:latin typeface="微软雅黑" panose="020B0503020204020204" pitchFamily="34" charset="-122"/>
                <a:ea typeface="微软雅黑" panose="020B0503020204020204" pitchFamily="34" charset="-122"/>
              </a:rPr>
              <a:t>C</a:t>
            </a:r>
            <a:r>
              <a:rPr lang="zh-CN" altLang="en-US" sz="1200">
                <a:solidFill>
                  <a:schemeClr val="tx1"/>
                </a:solidFill>
                <a:latin typeface="微软雅黑" panose="020B0503020204020204" pitchFamily="34" charset="-122"/>
                <a:ea typeface="微软雅黑" panose="020B0503020204020204" pitchFamily="34" charset="-122"/>
              </a:rPr>
              <a:t>的结果</a:t>
            </a:r>
          </a:p>
        </p:txBody>
      </p:sp>
      <p:sp>
        <p:nvSpPr>
          <p:cNvPr id="17" name="矩形 16">
            <a:extLst>
              <a:ext uri="{FF2B5EF4-FFF2-40B4-BE49-F238E27FC236}">
                <a16:creationId xmlns:a16="http://schemas.microsoft.com/office/drawing/2014/main" id="{1841336B-CEA4-451B-89F0-433EF3CAFD21}"/>
              </a:ext>
            </a:extLst>
          </p:cNvPr>
          <p:cNvSpPr/>
          <p:nvPr/>
        </p:nvSpPr>
        <p:spPr>
          <a:xfrm>
            <a:off x="9360000" y="4896000"/>
            <a:ext cx="2304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控制环装载</a:t>
            </a:r>
            <a:r>
              <a:rPr lang="en-US" altLang="zh-CN" sz="1200">
                <a:solidFill>
                  <a:schemeClr val="tx1"/>
                </a:solidFill>
                <a:latin typeface="微软雅黑" panose="020B0503020204020204" pitchFamily="34" charset="-122"/>
                <a:ea typeface="微软雅黑" panose="020B0503020204020204" pitchFamily="34" charset="-122"/>
              </a:rPr>
              <a:t>Gd</a:t>
            </a:r>
            <a:r>
              <a:rPr lang="en-US" altLang="zh-CN" sz="1200" baseline="-25000">
                <a:solidFill>
                  <a:schemeClr val="tx1"/>
                </a:solidFill>
                <a:latin typeface="微软雅黑" panose="020B0503020204020204" pitchFamily="34" charset="-122"/>
                <a:ea typeface="微软雅黑" panose="020B0503020204020204" pitchFamily="34" charset="-122"/>
              </a:rPr>
              <a:t>2</a:t>
            </a:r>
            <a:r>
              <a:rPr lang="en-US" altLang="zh-CN" sz="1200">
                <a:solidFill>
                  <a:schemeClr val="tx1"/>
                </a:solidFill>
                <a:latin typeface="微软雅黑" panose="020B0503020204020204" pitchFamily="34" charset="-122"/>
                <a:ea typeface="微软雅黑" panose="020B0503020204020204" pitchFamily="34" charset="-122"/>
              </a:rPr>
              <a:t>O</a:t>
            </a:r>
            <a:r>
              <a:rPr lang="en-US" altLang="zh-CN" sz="1200" baseline="-25000">
                <a:solidFill>
                  <a:schemeClr val="tx1"/>
                </a:solidFill>
                <a:latin typeface="微软雅黑" panose="020B0503020204020204" pitchFamily="34" charset="-122"/>
                <a:ea typeface="微软雅黑" panose="020B0503020204020204" pitchFamily="34" charset="-122"/>
              </a:rPr>
              <a:t>3</a:t>
            </a:r>
            <a:r>
              <a:rPr lang="zh-CN" altLang="en-US" sz="1200">
                <a:solidFill>
                  <a:schemeClr val="tx1"/>
                </a:solidFill>
                <a:latin typeface="微软雅黑" panose="020B0503020204020204" pitchFamily="34" charset="-122"/>
                <a:ea typeface="微软雅黑" panose="020B0503020204020204" pitchFamily="34" charset="-122"/>
              </a:rPr>
              <a:t>的结果</a:t>
            </a:r>
          </a:p>
        </p:txBody>
      </p:sp>
      <p:sp>
        <p:nvSpPr>
          <p:cNvPr id="18" name="矩形 17">
            <a:extLst>
              <a:ext uri="{FF2B5EF4-FFF2-40B4-BE49-F238E27FC236}">
                <a16:creationId xmlns:a16="http://schemas.microsoft.com/office/drawing/2014/main" id="{EB97C2A7-4D7E-4EB2-A2CF-7A41FFAB1D4C}"/>
              </a:ext>
            </a:extLst>
          </p:cNvPr>
          <p:cNvSpPr/>
          <p:nvPr/>
        </p:nvSpPr>
        <p:spPr>
          <a:xfrm>
            <a:off x="540000" y="5256000"/>
            <a:ext cx="11160000" cy="1223997"/>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buFont typeface="Arial" panose="020B0604020202020204" pitchFamily="34" charset="0"/>
              <a:buChar char="•"/>
            </a:pPr>
            <a:r>
              <a:rPr lang="zh-CN" altLang="en-US" sz="1600">
                <a:solidFill>
                  <a:schemeClr val="tx1"/>
                </a:solidFill>
                <a:latin typeface="微软雅黑" panose="020B0503020204020204" pitchFamily="34" charset="-122"/>
                <a:ea typeface="微软雅黑" panose="020B0503020204020204" pitchFamily="34" charset="-122"/>
              </a:rPr>
              <a:t>随着控制环内径的增大（控制环厚度减少），（</a:t>
            </a:r>
            <a:r>
              <a:rPr lang="en-US" altLang="zh-CN" sz="1600">
                <a:solidFill>
                  <a:schemeClr val="tx1"/>
                </a:solidFill>
                <a:latin typeface="微软雅黑" panose="020B0503020204020204" pitchFamily="34" charset="-122"/>
                <a:ea typeface="微软雅黑" panose="020B0503020204020204" pitchFamily="34" charset="-122"/>
              </a:rPr>
              <a:t>1</a:t>
            </a:r>
            <a:r>
              <a:rPr lang="zh-CN" altLang="en-US" sz="1600">
                <a:solidFill>
                  <a:schemeClr val="tx1"/>
                </a:solidFill>
                <a:latin typeface="微软雅黑" panose="020B0503020204020204" pitchFamily="34" charset="-122"/>
                <a:ea typeface="微软雅黑" panose="020B0503020204020204" pitchFamily="34" charset="-122"/>
              </a:rPr>
              <a:t>）事故</a:t>
            </a:r>
            <a:r>
              <a:rPr lang="en-US" altLang="zh-CN" sz="1600" i="1">
                <a:solidFill>
                  <a:schemeClr val="tx1"/>
                </a:solidFill>
                <a:latin typeface="微软雅黑" panose="020B0503020204020204" pitchFamily="34" charset="-122"/>
                <a:ea typeface="微软雅黑" panose="020B0503020204020204" pitchFamily="34" charset="-122"/>
              </a:rPr>
              <a:t>k</a:t>
            </a:r>
            <a:r>
              <a:rPr lang="en-US" altLang="zh-CN" sz="1600" baseline="-25000">
                <a:solidFill>
                  <a:schemeClr val="tx1"/>
                </a:solidFill>
                <a:latin typeface="微软雅黑" panose="020B0503020204020204" pitchFamily="34" charset="-122"/>
                <a:ea typeface="微软雅黑" panose="020B0503020204020204" pitchFamily="34" charset="-122"/>
              </a:rPr>
              <a:t>eff</a:t>
            </a:r>
            <a:r>
              <a:rPr lang="zh-CN" altLang="en-US" sz="1600">
                <a:solidFill>
                  <a:schemeClr val="tx1"/>
                </a:solidFill>
                <a:latin typeface="微软雅黑" panose="020B0503020204020204" pitchFamily="34" charset="-122"/>
                <a:ea typeface="微软雅黑" panose="020B0503020204020204" pitchFamily="34" charset="-122"/>
              </a:rPr>
              <a:t>先降低后升高；（</a:t>
            </a:r>
            <a:r>
              <a:rPr lang="en-US" altLang="zh-CN" sz="1600">
                <a:solidFill>
                  <a:schemeClr val="tx1"/>
                </a:solidFill>
                <a:latin typeface="微软雅黑" panose="020B0503020204020204" pitchFamily="34" charset="-122"/>
                <a:ea typeface="微软雅黑" panose="020B0503020204020204" pitchFamily="34" charset="-122"/>
              </a:rPr>
              <a:t>2</a:t>
            </a:r>
            <a:r>
              <a:rPr lang="zh-CN" altLang="en-US" sz="1600">
                <a:solidFill>
                  <a:schemeClr val="tx1"/>
                </a:solidFill>
                <a:latin typeface="微软雅黑" panose="020B0503020204020204" pitchFamily="34" charset="-122"/>
                <a:ea typeface="微软雅黑" panose="020B0503020204020204" pitchFamily="34" charset="-122"/>
              </a:rPr>
              <a:t>）</a:t>
            </a:r>
            <a:r>
              <a:rPr lang="zh-CN" altLang="en-US" sz="1600">
                <a:solidFill>
                  <a:srgbClr val="C00000"/>
                </a:solidFill>
                <a:latin typeface="微软雅黑" panose="020B0503020204020204" pitchFamily="34" charset="-122"/>
                <a:ea typeface="微软雅黑" panose="020B0503020204020204" pitchFamily="34" charset="-122"/>
              </a:rPr>
              <a:t>事故差值</a:t>
            </a:r>
            <a:r>
              <a:rPr lang="zh-CN" altLang="en-US" sz="1600">
                <a:solidFill>
                  <a:schemeClr val="tx1"/>
                </a:solidFill>
                <a:latin typeface="微软雅黑" panose="020B0503020204020204" pitchFamily="34" charset="-122"/>
                <a:ea typeface="微软雅黑" panose="020B0503020204020204" pitchFamily="34" charset="-122"/>
              </a:rPr>
              <a:t>先升高后降低</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600">
                <a:solidFill>
                  <a:schemeClr val="tx1"/>
                </a:solidFill>
                <a:latin typeface="微软雅黑" panose="020B0503020204020204" pitchFamily="34" charset="-122"/>
                <a:ea typeface="微软雅黑" panose="020B0503020204020204" pitchFamily="34" charset="-122"/>
              </a:rPr>
              <a:t>毒物原子密度不变时，毒物原子总数随控制环厚度减少而减少，但此时</a:t>
            </a:r>
            <a:r>
              <a:rPr lang="zh-CN" altLang="en-US" sz="1600">
                <a:solidFill>
                  <a:srgbClr val="C00000"/>
                </a:solidFill>
                <a:latin typeface="微软雅黑" panose="020B0503020204020204" pitchFamily="34" charset="-122"/>
                <a:ea typeface="微软雅黑" panose="020B0503020204020204" pitchFamily="34" charset="-122"/>
              </a:rPr>
              <a:t>事故差值</a:t>
            </a:r>
            <a:r>
              <a:rPr lang="zh-CN" altLang="en-US" sz="1600">
                <a:solidFill>
                  <a:schemeClr val="tx1"/>
                </a:solidFill>
                <a:latin typeface="微软雅黑" panose="020B0503020204020204" pitchFamily="34" charset="-122"/>
                <a:ea typeface="微软雅黑" panose="020B0503020204020204" pitchFamily="34" charset="-122"/>
              </a:rPr>
              <a:t>随控制环厚度减少而增大，表明适当减少控制环厚度能够提高反应堆事故下的控制能力。</a:t>
            </a:r>
            <a:endParaRPr lang="zh-CN" altLang="en-US" sz="1600" baseline="30000">
              <a:solidFill>
                <a:schemeClr val="tx1"/>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3475D0A6-FB9B-465C-B909-088D5370FE57}"/>
              </a:ext>
            </a:extLst>
          </p:cNvPr>
          <p:cNvSpPr/>
          <p:nvPr/>
        </p:nvSpPr>
        <p:spPr>
          <a:xfrm>
            <a:off x="540000" y="1439994"/>
            <a:ext cx="11160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a:solidFill>
                  <a:schemeClr val="tx1"/>
                </a:solidFill>
                <a:latin typeface="微软雅黑" panose="020B0503020204020204" pitchFamily="34" charset="-122"/>
                <a:ea typeface="微软雅黑" panose="020B0503020204020204" pitchFamily="34" charset="-122"/>
              </a:rPr>
              <a:t>3-2. </a:t>
            </a:r>
            <a:r>
              <a:rPr lang="zh-CN" altLang="en-US" sz="1600">
                <a:solidFill>
                  <a:schemeClr val="tx1"/>
                </a:solidFill>
                <a:latin typeface="微软雅黑" panose="020B0503020204020204" pitchFamily="34" charset="-122"/>
                <a:ea typeface="微软雅黑" panose="020B0503020204020204" pitchFamily="34" charset="-122"/>
              </a:rPr>
              <a:t>恒定毒物原子密度下控制环厚度对</a:t>
            </a:r>
            <a:r>
              <a:rPr lang="en-US" altLang="zh-CN" sz="1600" i="1">
                <a:solidFill>
                  <a:schemeClr val="tx1"/>
                </a:solidFill>
                <a:latin typeface="微软雅黑" panose="020B0503020204020204" pitchFamily="34" charset="-122"/>
                <a:ea typeface="微软雅黑" panose="020B0503020204020204" pitchFamily="34" charset="-122"/>
              </a:rPr>
              <a:t>k</a:t>
            </a:r>
            <a:r>
              <a:rPr lang="en-US" altLang="zh-CN" sz="1600" baseline="-25000">
                <a:solidFill>
                  <a:schemeClr val="tx1"/>
                </a:solidFill>
                <a:latin typeface="微软雅黑" panose="020B0503020204020204" pitchFamily="34" charset="-122"/>
                <a:ea typeface="微软雅黑" panose="020B0503020204020204" pitchFamily="34" charset="-122"/>
              </a:rPr>
              <a:t>eff</a:t>
            </a:r>
            <a:r>
              <a:rPr lang="zh-CN" altLang="en-US" sz="1600">
                <a:solidFill>
                  <a:schemeClr val="tx1"/>
                </a:solidFill>
                <a:latin typeface="微软雅黑" panose="020B0503020204020204" pitchFamily="34" charset="-122"/>
                <a:ea typeface="微软雅黑" panose="020B0503020204020204" pitchFamily="34" charset="-122"/>
              </a:rPr>
              <a:t>的影响</a:t>
            </a:r>
          </a:p>
        </p:txBody>
      </p:sp>
      <p:pic>
        <p:nvPicPr>
          <p:cNvPr id="12" name="图片 11">
            <a:extLst>
              <a:ext uri="{FF2B5EF4-FFF2-40B4-BE49-F238E27FC236}">
                <a16:creationId xmlns:a16="http://schemas.microsoft.com/office/drawing/2014/main" id="{C07F87D7-F0AF-4DA0-8F84-A44677CF1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00" y="1800000"/>
            <a:ext cx="4554060" cy="3456000"/>
          </a:xfrm>
          <a:prstGeom prst="rect">
            <a:avLst/>
          </a:prstGeom>
        </p:spPr>
      </p:pic>
      <p:pic>
        <p:nvPicPr>
          <p:cNvPr id="14" name="图片 13">
            <a:extLst>
              <a:ext uri="{FF2B5EF4-FFF2-40B4-BE49-F238E27FC236}">
                <a16:creationId xmlns:a16="http://schemas.microsoft.com/office/drawing/2014/main" id="{AF91DA4E-FC79-4152-B2AC-5264BA048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0" y="1800000"/>
            <a:ext cx="4554060" cy="3456000"/>
          </a:xfrm>
          <a:prstGeom prst="rect">
            <a:avLst/>
          </a:prstGeom>
        </p:spPr>
      </p:pic>
    </p:spTree>
    <p:extLst>
      <p:ext uri="{BB962C8B-B14F-4D97-AF65-F5344CB8AC3E}">
        <p14:creationId xmlns:p14="http://schemas.microsoft.com/office/powerpoint/2010/main" val="257517265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0BE162C-B53A-41CC-9ABB-ECC0DE8C9EF1}"/>
              </a:ext>
            </a:extLst>
          </p:cNvPr>
          <p:cNvGrpSpPr/>
          <p:nvPr/>
        </p:nvGrpSpPr>
        <p:grpSpPr>
          <a:xfrm>
            <a:off x="1" y="180000"/>
            <a:ext cx="4717884" cy="646331"/>
            <a:chOff x="1" y="200526"/>
            <a:chExt cx="4717884" cy="646331"/>
          </a:xfrm>
          <a:solidFill>
            <a:srgbClr val="8FAADC"/>
          </a:solidFill>
        </p:grpSpPr>
        <p:sp>
          <p:nvSpPr>
            <p:cNvPr id="3" name="椭圆 2">
              <a:extLst>
                <a:ext uri="{FF2B5EF4-FFF2-40B4-BE49-F238E27FC236}">
                  <a16:creationId xmlns:a16="http://schemas.microsoft.com/office/drawing/2014/main" id="{4C3B2D3F-FA50-4771-BC84-7F6F74DA348B}"/>
                </a:ext>
              </a:extLst>
            </p:cNvPr>
            <p:cNvSpPr/>
            <p:nvPr/>
          </p:nvSpPr>
          <p:spPr>
            <a:xfrm>
              <a:off x="4071554" y="200526"/>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4AB51464-64B7-42C7-8193-268D8CD0B677}"/>
                </a:ext>
              </a:extLst>
            </p:cNvPr>
            <p:cNvSpPr/>
            <p:nvPr/>
          </p:nvSpPr>
          <p:spPr>
            <a:xfrm>
              <a:off x="1" y="200526"/>
              <a:ext cx="4394718"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5" name="组合 4">
            <a:extLst>
              <a:ext uri="{FF2B5EF4-FFF2-40B4-BE49-F238E27FC236}">
                <a16:creationId xmlns:a16="http://schemas.microsoft.com/office/drawing/2014/main" id="{F9E1F18D-1ABA-4B0C-BC02-3E38B4051E4E}"/>
              </a:ext>
            </a:extLst>
          </p:cNvPr>
          <p:cNvGrpSpPr/>
          <p:nvPr/>
        </p:nvGrpSpPr>
        <p:grpSpPr>
          <a:xfrm>
            <a:off x="0" y="360000"/>
            <a:ext cx="6371036" cy="646332"/>
            <a:chOff x="0" y="200525"/>
            <a:chExt cx="6371036" cy="646332"/>
          </a:xfrm>
          <a:solidFill>
            <a:schemeClr val="accent1">
              <a:lumMod val="50000"/>
            </a:schemeClr>
          </a:solidFill>
        </p:grpSpPr>
        <p:sp>
          <p:nvSpPr>
            <p:cNvPr id="6" name="椭圆 5">
              <a:extLst>
                <a:ext uri="{FF2B5EF4-FFF2-40B4-BE49-F238E27FC236}">
                  <a16:creationId xmlns:a16="http://schemas.microsoft.com/office/drawing/2014/main" id="{52F4233C-3C08-41C9-839E-2BE4D778E9EE}"/>
                </a:ext>
              </a:extLst>
            </p:cNvPr>
            <p:cNvSpPr/>
            <p:nvPr/>
          </p:nvSpPr>
          <p:spPr>
            <a:xfrm>
              <a:off x="5724705" y="200525"/>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85CE017C-4CF0-4396-A0E5-28CC396B079C}"/>
                </a:ext>
              </a:extLst>
            </p:cNvPr>
            <p:cNvSpPr/>
            <p:nvPr/>
          </p:nvSpPr>
          <p:spPr>
            <a:xfrm>
              <a:off x="0" y="200526"/>
              <a:ext cx="6047873"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8" name="文本框 7">
            <a:extLst>
              <a:ext uri="{FF2B5EF4-FFF2-40B4-BE49-F238E27FC236}">
                <a16:creationId xmlns:a16="http://schemas.microsoft.com/office/drawing/2014/main" id="{DF73C4B0-C678-489F-AE8B-2EA661F74735}"/>
              </a:ext>
            </a:extLst>
          </p:cNvPr>
          <p:cNvSpPr txBox="1"/>
          <p:nvPr/>
        </p:nvSpPr>
        <p:spPr>
          <a:xfrm>
            <a:off x="0" y="390777"/>
            <a:ext cx="6047872" cy="584775"/>
          </a:xfrm>
          <a:prstGeom prst="rect">
            <a:avLst/>
          </a:prstGeom>
          <a:noFill/>
        </p:spPr>
        <p:txBody>
          <a:bodyPr wrap="square" lIns="432000" rtlCol="0">
            <a:spAutoFit/>
          </a:bodyPr>
          <a:lstStyle/>
          <a:p>
            <a:r>
              <a:rPr lang="zh-CN" altLang="en-US" sz="32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结果讨论</a:t>
            </a:r>
          </a:p>
        </p:txBody>
      </p:sp>
      <p:sp>
        <p:nvSpPr>
          <p:cNvPr id="19" name="矩形 18">
            <a:extLst>
              <a:ext uri="{FF2B5EF4-FFF2-40B4-BE49-F238E27FC236}">
                <a16:creationId xmlns:a16="http://schemas.microsoft.com/office/drawing/2014/main" id="{3475D0A6-FB9B-465C-B909-088D5370FE57}"/>
              </a:ext>
            </a:extLst>
          </p:cNvPr>
          <p:cNvSpPr/>
          <p:nvPr/>
        </p:nvSpPr>
        <p:spPr>
          <a:xfrm>
            <a:off x="540000" y="1439994"/>
            <a:ext cx="11160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无控制环结果比较</a:t>
            </a:r>
          </a:p>
        </p:txBody>
      </p:sp>
      <p:graphicFrame>
        <p:nvGraphicFramePr>
          <p:cNvPr id="20" name="表格 19">
            <a:extLst>
              <a:ext uri="{FF2B5EF4-FFF2-40B4-BE49-F238E27FC236}">
                <a16:creationId xmlns:a16="http://schemas.microsoft.com/office/drawing/2014/main" id="{58264C10-966D-42EE-B61E-E1D623CE3CC4}"/>
              </a:ext>
            </a:extLst>
          </p:cNvPr>
          <p:cNvGraphicFramePr>
            <a:graphicFrameLocks noGrp="1"/>
          </p:cNvGraphicFramePr>
          <p:nvPr>
            <p:extLst>
              <p:ext uri="{D42A27DB-BD31-4B8C-83A1-F6EECF244321}">
                <p14:modId xmlns:p14="http://schemas.microsoft.com/office/powerpoint/2010/main" val="3587567411"/>
              </p:ext>
            </p:extLst>
          </p:nvPr>
        </p:nvGraphicFramePr>
        <p:xfrm>
          <a:off x="786000" y="3782382"/>
          <a:ext cx="10620000" cy="1836000"/>
        </p:xfrm>
        <a:graphic>
          <a:graphicData uri="http://schemas.openxmlformats.org/drawingml/2006/table">
            <a:tbl>
              <a:tblPr firstRow="1" firstCol="1" bandRow="1">
                <a:tableStyleId>{5C22544A-7EE6-4342-B048-85BDC9FD1C3A}</a:tableStyleId>
              </a:tblPr>
              <a:tblGrid>
                <a:gridCol w="1440000">
                  <a:extLst>
                    <a:ext uri="{9D8B030D-6E8A-4147-A177-3AD203B41FA5}">
                      <a16:colId xmlns:a16="http://schemas.microsoft.com/office/drawing/2014/main" val="298764954"/>
                    </a:ext>
                  </a:extLst>
                </a:gridCol>
                <a:gridCol w="3060000">
                  <a:extLst>
                    <a:ext uri="{9D8B030D-6E8A-4147-A177-3AD203B41FA5}">
                      <a16:colId xmlns:a16="http://schemas.microsoft.com/office/drawing/2014/main" val="2328385356"/>
                    </a:ext>
                  </a:extLst>
                </a:gridCol>
                <a:gridCol w="3060000">
                  <a:extLst>
                    <a:ext uri="{9D8B030D-6E8A-4147-A177-3AD203B41FA5}">
                      <a16:colId xmlns:a16="http://schemas.microsoft.com/office/drawing/2014/main" val="1637974670"/>
                    </a:ext>
                  </a:extLst>
                </a:gridCol>
                <a:gridCol w="3060000">
                  <a:extLst>
                    <a:ext uri="{9D8B030D-6E8A-4147-A177-3AD203B41FA5}">
                      <a16:colId xmlns:a16="http://schemas.microsoft.com/office/drawing/2014/main" val="44936069"/>
                    </a:ext>
                  </a:extLst>
                </a:gridCol>
              </a:tblGrid>
              <a:tr h="396000">
                <a:tc>
                  <a:txBody>
                    <a:bodyPr/>
                    <a:lstStyle/>
                    <a:p>
                      <a:pPr algn="ctr" hangingPunct="0">
                        <a:spcAft>
                          <a:spcPts val="0"/>
                        </a:spcAft>
                      </a:pPr>
                      <a:r>
                        <a:rPr lang="en-US" sz="1800" b="0" kern="0">
                          <a:solidFill>
                            <a:schemeClr val="tx1"/>
                          </a:solidFill>
                          <a:effectLst/>
                          <a:latin typeface="Times New Roman" panose="02020603050405020304" pitchFamily="18" charset="0"/>
                          <a:cs typeface="Times New Roman" panose="02020603050405020304" pitchFamily="18" charset="0"/>
                        </a:rPr>
                        <a:t>Case</a:t>
                      </a:r>
                      <a:endParaRPr lang="zh-CN" sz="1800" b="0" kern="7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27324" marR="127324" marT="0" marB="0"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hangingPunct="0">
                        <a:spcAft>
                          <a:spcPts val="0"/>
                        </a:spcAft>
                      </a:pPr>
                      <a:r>
                        <a:rPr lang="el-GR" altLang="zh-CN" sz="1800" b="0" i="1" kern="7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ρ</a:t>
                      </a:r>
                      <a:r>
                        <a:rPr lang="el-GR" altLang="zh-CN" sz="1800" b="0" kern="700" baseline="-250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0_</a:t>
                      </a:r>
                      <a:r>
                        <a:rPr lang="en-US" altLang="zh-CN" sz="1800" b="0" i="1" kern="700" baseline="-250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lang="en-US" altLang="zh-CN" sz="1800" b="0" kern="700" baseline="-250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b="0" kern="700" baseline="-250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27324" marR="127324" marT="0" marB="0"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hangingPunct="0">
                        <a:spcAft>
                          <a:spcPts val="0"/>
                        </a:spcAft>
                      </a:pPr>
                      <a:r>
                        <a:rPr lang="en-US" altLang="zh-CN" sz="1800" b="0" kern="0">
                          <a:solidFill>
                            <a:schemeClr val="tx1"/>
                          </a:solidFill>
                          <a:effectLst/>
                          <a:latin typeface="Times New Roman" panose="02020603050405020304" pitchFamily="18" charset="0"/>
                          <a:cs typeface="Times New Roman" panose="02020603050405020304" pitchFamily="18" charset="0"/>
                        </a:rPr>
                        <a:t>Δ</a:t>
                      </a:r>
                      <a:r>
                        <a:rPr lang="en-US" altLang="zh-CN" sz="1800" b="0" i="1" kern="0">
                          <a:solidFill>
                            <a:schemeClr val="tx1"/>
                          </a:solidFill>
                          <a:effectLst/>
                          <a:latin typeface="Times New Roman" panose="02020603050405020304" pitchFamily="18" charset="0"/>
                          <a:cs typeface="Times New Roman" panose="02020603050405020304" pitchFamily="18" charset="0"/>
                        </a:rPr>
                        <a:t>ρ</a:t>
                      </a:r>
                      <a:r>
                        <a:rPr lang="en-US" altLang="zh-CN" sz="1800" b="0" kern="0">
                          <a:solidFill>
                            <a:schemeClr val="tx1"/>
                          </a:solidFill>
                          <a:effectLst/>
                          <a:latin typeface="Times New Roman" panose="02020603050405020304" pitchFamily="18" charset="0"/>
                          <a:cs typeface="Times New Roman" panose="02020603050405020304" pitchFamily="18" charset="0"/>
                        </a:rPr>
                        <a:t>_B</a:t>
                      </a:r>
                      <a:r>
                        <a:rPr lang="en-US" altLang="zh-CN" sz="1800" b="0" kern="0" baseline="-25000">
                          <a:solidFill>
                            <a:schemeClr val="tx1"/>
                          </a:solidFill>
                          <a:effectLst/>
                          <a:latin typeface="Times New Roman" panose="02020603050405020304" pitchFamily="18" charset="0"/>
                          <a:cs typeface="Times New Roman" panose="02020603050405020304" pitchFamily="18" charset="0"/>
                        </a:rPr>
                        <a:t>4</a:t>
                      </a:r>
                      <a:r>
                        <a:rPr lang="en-US" altLang="zh-CN" sz="1800" b="0" kern="0">
                          <a:solidFill>
                            <a:schemeClr val="tx1"/>
                          </a:solidFill>
                          <a:effectLst/>
                          <a:latin typeface="Times New Roman" panose="02020603050405020304" pitchFamily="18" charset="0"/>
                          <a:cs typeface="Times New Roman" panose="02020603050405020304" pitchFamily="18" charset="0"/>
                        </a:rPr>
                        <a:t>C</a:t>
                      </a:r>
                      <a:endParaRPr lang="zh-CN" sz="1800" b="0" kern="7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27324" marR="127324" marT="0" marB="0"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lang="el-GR" altLang="zh-CN" sz="1800" b="0" kern="7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Δ</a:t>
                      </a:r>
                      <a:r>
                        <a:rPr lang="el-GR" altLang="zh-CN" sz="1800" b="0" i="1" kern="7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ρ</a:t>
                      </a:r>
                      <a:r>
                        <a:rPr lang="el-GR" altLang="zh-CN" sz="1800" b="0" kern="7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_</a:t>
                      </a:r>
                      <a:r>
                        <a:rPr lang="en-US" altLang="zh-CN" sz="1800" b="0" kern="7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Gd</a:t>
                      </a:r>
                      <a:r>
                        <a:rPr lang="en-US" altLang="zh-CN" sz="1800" b="0" kern="700" baseline="-250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altLang="zh-CN" sz="1800" b="0" kern="7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a:t>
                      </a:r>
                      <a:r>
                        <a:rPr lang="en-US" altLang="zh-CN" sz="1800" b="0" kern="700" baseline="-250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lang="en-US" altLang="zh-CN" sz="1800" b="0" kern="7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0" kern="7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27324" marR="127324" marT="0" marB="0"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2878877"/>
                  </a:ext>
                </a:extLst>
              </a:tr>
              <a:tr h="360000">
                <a:tc>
                  <a:txBody>
                    <a:bodyPr/>
                    <a:lstStyle/>
                    <a:p>
                      <a:pPr algn="ctr" hangingPunct="0">
                        <a:spcAft>
                          <a:spcPts val="0"/>
                        </a:spcAft>
                      </a:pPr>
                      <a:r>
                        <a:rPr lang="en-US" altLang="zh-CN" sz="1600" b="0" ker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sz="1600" b="0" kern="7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27324" marR="127324"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hangingPunct="0">
                        <a:spcAft>
                          <a:spcPts val="0"/>
                        </a:spcAft>
                      </a:pPr>
                      <a:r>
                        <a:rPr lang="en-US" sz="1600" b="0" kern="0">
                          <a:solidFill>
                            <a:schemeClr val="tx1"/>
                          </a:solidFill>
                          <a:effectLst/>
                          <a:latin typeface="Times New Roman" panose="02020603050405020304" pitchFamily="18" charset="0"/>
                          <a:cs typeface="Times New Roman" panose="02020603050405020304" pitchFamily="18" charset="0"/>
                        </a:rPr>
                        <a:t>4.8432 </a:t>
                      </a:r>
                    </a:p>
                  </a:txBody>
                  <a:tcPr marL="127324" marR="127324"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1.3206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-1.2315 </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49599028"/>
                  </a:ext>
                </a:extLst>
              </a:tr>
              <a:tr h="360000">
                <a:tc>
                  <a:txBody>
                    <a:bodyPr/>
                    <a:lstStyle/>
                    <a:p>
                      <a:pPr algn="ctr" hangingPunct="0">
                        <a:spcAft>
                          <a:spcPts val="0"/>
                        </a:spcAft>
                      </a:pPr>
                      <a:r>
                        <a:rPr lang="en-US" sz="1600" b="0" kern="0">
                          <a:solidFill>
                            <a:schemeClr val="tx1"/>
                          </a:solidFill>
                          <a:effectLst/>
                          <a:latin typeface="Times New Roman" panose="02020603050405020304" pitchFamily="18" charset="0"/>
                          <a:cs typeface="Times New Roman" panose="02020603050405020304" pitchFamily="18" charset="0"/>
                        </a:rPr>
                        <a:t>2</a:t>
                      </a:r>
                      <a:endParaRPr lang="zh-CN" sz="1600" b="0" kern="7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27324" marR="127324"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-5.7572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0.1149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-2.3446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414280"/>
                  </a:ext>
                </a:extLst>
              </a:tr>
              <a:tr h="360000">
                <a:tc>
                  <a:txBody>
                    <a:bodyPr/>
                    <a:lstStyle/>
                    <a:p>
                      <a:pPr algn="ctr" hangingPunct="0">
                        <a:spcAft>
                          <a:spcPts val="0"/>
                        </a:spcAft>
                      </a:pPr>
                      <a:r>
                        <a:rPr lang="en-US" sz="1600" b="0" kern="0">
                          <a:solidFill>
                            <a:schemeClr val="tx1"/>
                          </a:solidFill>
                          <a:effectLst/>
                          <a:latin typeface="Times New Roman" panose="02020603050405020304" pitchFamily="18" charset="0"/>
                          <a:cs typeface="Times New Roman" panose="02020603050405020304" pitchFamily="18" charset="0"/>
                        </a:rPr>
                        <a:t>3</a:t>
                      </a:r>
                      <a:endParaRPr lang="zh-CN" sz="1600" b="0" kern="7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27324" marR="127324"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-3.0465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0.1835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6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-2.0239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41370094"/>
                  </a:ext>
                </a:extLst>
              </a:tr>
              <a:tr h="360000">
                <a:tc>
                  <a:txBody>
                    <a:bodyPr/>
                    <a:lstStyle/>
                    <a:p>
                      <a:pPr algn="ctr" hangingPunct="0">
                        <a:spcAft>
                          <a:spcPts val="0"/>
                        </a:spcAft>
                      </a:pPr>
                      <a:r>
                        <a:rPr lang="en-US" sz="1600" b="0" kern="0">
                          <a:solidFill>
                            <a:schemeClr val="tx1"/>
                          </a:solidFill>
                          <a:effectLst/>
                          <a:latin typeface="Times New Roman" panose="02020603050405020304" pitchFamily="18" charset="0"/>
                          <a:cs typeface="Times New Roman" panose="02020603050405020304" pitchFamily="18" charset="0"/>
                        </a:rPr>
                        <a:t>4</a:t>
                      </a:r>
                      <a:endParaRPr lang="zh-CN" sz="1600" b="0" kern="7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27324" marR="127324" marT="0" marB="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b="0" i="0" u="none" strike="noStrike">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12.5736 </a:t>
                      </a:r>
                    </a:p>
                  </a:txBody>
                  <a:tcPr marL="9525" marR="9525" marT="9525" marB="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b="0" i="0" u="none" strike="noStrike">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11.4067 </a:t>
                      </a:r>
                    </a:p>
                  </a:txBody>
                  <a:tcPr marL="9525" marR="9525" marT="9525" marB="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b="0" i="0" u="none" strike="noStrike">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8.2547 </a:t>
                      </a:r>
                    </a:p>
                  </a:txBody>
                  <a:tcPr marL="9525" marR="9525" marT="9525" marB="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5129734"/>
                  </a:ext>
                </a:extLst>
              </a:tr>
            </a:tbl>
          </a:graphicData>
        </a:graphic>
      </p:graphicFrame>
      <p:grpSp>
        <p:nvGrpSpPr>
          <p:cNvPr id="11" name="组合 10">
            <a:extLst>
              <a:ext uri="{FF2B5EF4-FFF2-40B4-BE49-F238E27FC236}">
                <a16:creationId xmlns:a16="http://schemas.microsoft.com/office/drawing/2014/main" id="{2C954F96-9679-425B-9F8C-3E956A737520}"/>
              </a:ext>
            </a:extLst>
          </p:cNvPr>
          <p:cNvGrpSpPr/>
          <p:nvPr/>
        </p:nvGrpSpPr>
        <p:grpSpPr>
          <a:xfrm>
            <a:off x="4908000" y="2714114"/>
            <a:ext cx="2376000" cy="891000"/>
            <a:chOff x="4908000" y="2792382"/>
            <a:chExt cx="2376000" cy="891000"/>
          </a:xfrm>
        </p:grpSpPr>
        <p:pic>
          <p:nvPicPr>
            <p:cNvPr id="21" name="图片 20">
              <a:extLst>
                <a:ext uri="{FF2B5EF4-FFF2-40B4-BE49-F238E27FC236}">
                  <a16:creationId xmlns:a16="http://schemas.microsoft.com/office/drawing/2014/main" id="{B6AEF585-7FA2-4747-95AE-F1609E4B43D6}"/>
                </a:ext>
              </a:extLst>
            </p:cNvPr>
            <p:cNvPicPr>
              <a:picLocks noChangeAspect="1"/>
            </p:cNvPicPr>
            <p:nvPr/>
          </p:nvPicPr>
          <p:blipFill>
            <a:blip r:embed="rId2"/>
            <a:stretch>
              <a:fillRect/>
            </a:stretch>
          </p:blipFill>
          <p:spPr>
            <a:xfrm>
              <a:off x="4908000" y="2792382"/>
              <a:ext cx="2376000" cy="396000"/>
            </a:xfrm>
            <a:prstGeom prst="rect">
              <a:avLst/>
            </a:prstGeom>
          </p:spPr>
        </p:pic>
        <p:pic>
          <p:nvPicPr>
            <p:cNvPr id="22" name="图片 21">
              <a:extLst>
                <a:ext uri="{FF2B5EF4-FFF2-40B4-BE49-F238E27FC236}">
                  <a16:creationId xmlns:a16="http://schemas.microsoft.com/office/drawing/2014/main" id="{8721641F-30BB-4B03-9EAD-1ABD87978424}"/>
                </a:ext>
              </a:extLst>
            </p:cNvPr>
            <p:cNvPicPr>
              <a:picLocks noChangeAspect="1"/>
            </p:cNvPicPr>
            <p:nvPr/>
          </p:nvPicPr>
          <p:blipFill>
            <a:blip r:embed="rId3"/>
            <a:stretch>
              <a:fillRect/>
            </a:stretch>
          </p:blipFill>
          <p:spPr>
            <a:xfrm>
              <a:off x="5058480" y="3287382"/>
              <a:ext cx="2075040" cy="396000"/>
            </a:xfrm>
            <a:prstGeom prst="rect">
              <a:avLst/>
            </a:prstGeom>
          </p:spPr>
        </p:pic>
      </p:grpSp>
      <p:sp>
        <p:nvSpPr>
          <p:cNvPr id="26" name="矩形 25">
            <a:extLst>
              <a:ext uri="{FF2B5EF4-FFF2-40B4-BE49-F238E27FC236}">
                <a16:creationId xmlns:a16="http://schemas.microsoft.com/office/drawing/2014/main" id="{0B3FFA78-11AF-4DDA-8564-D63A42C1DD93}"/>
              </a:ext>
            </a:extLst>
          </p:cNvPr>
          <p:cNvSpPr/>
          <p:nvPr/>
        </p:nvSpPr>
        <p:spPr>
          <a:xfrm>
            <a:off x="535635" y="1845793"/>
            <a:ext cx="10020069" cy="787395"/>
          </a:xfrm>
          <a:prstGeom prst="rect">
            <a:avLst/>
          </a:prstGeom>
        </p:spPr>
        <p:txBody>
          <a:bodyPr wrap="square">
            <a:spAutoFit/>
          </a:bodyPr>
          <a:lstStyle/>
          <a:p>
            <a:pPr hangingPunct="0">
              <a:lnSpc>
                <a:spcPct val="150000"/>
              </a:lnSpc>
            </a:pPr>
            <a:r>
              <a:rPr lang="en-US" altLang="zh-CN" sz="1600" i="1" kern="0">
                <a:latin typeface="Times New Roman" panose="02020603050405020304" pitchFamily="18" charset="0"/>
                <a:ea typeface="微软雅黑" panose="020B0503020204020204" pitchFamily="34" charset="-122"/>
                <a:cs typeface="Times New Roman" panose="02020603050405020304" pitchFamily="18" charset="0"/>
              </a:rPr>
              <a:t>ρ</a:t>
            </a:r>
            <a:r>
              <a:rPr lang="en-US" altLang="zh-CN" sz="1600" kern="0" baseline="-2500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1600" i="1" kern="0" baseline="-25000">
                <a:latin typeface="Times New Roman" panose="02020603050405020304" pitchFamily="18" charset="0"/>
                <a:ea typeface="微软雅黑" panose="020B0503020204020204" pitchFamily="34" charset="-122"/>
                <a:cs typeface="Times New Roman" panose="02020603050405020304" pitchFamily="18" charset="0"/>
              </a:rPr>
              <a:t>_i </a:t>
            </a:r>
            <a:r>
              <a:rPr lang="zh-CN" altLang="en-US" sz="1600" kern="0">
                <a:latin typeface="Times New Roman" panose="02020603050405020304" pitchFamily="18" charset="0"/>
                <a:ea typeface="微软雅黑" panose="020B0503020204020204" pitchFamily="34" charset="-122"/>
                <a:cs typeface="Times New Roman" panose="02020603050405020304" pitchFamily="18" charset="0"/>
              </a:rPr>
              <a:t>表示无控制环下对应的反应性，</a:t>
            </a:r>
            <a:r>
              <a:rPr lang="el-GR" altLang="zh-CN" sz="1600" kern="700">
                <a:latin typeface="Times New Roman" panose="02020603050405020304" pitchFamily="18" charset="0"/>
                <a:ea typeface="微软雅黑" panose="020B0503020204020204" pitchFamily="34" charset="-122"/>
                <a:cs typeface="Times New Roman" panose="02020603050405020304" pitchFamily="18" charset="0"/>
              </a:rPr>
              <a:t>Δ</a:t>
            </a:r>
            <a:r>
              <a:rPr lang="el-GR" altLang="zh-CN" sz="1600" i="1" kern="700">
                <a:latin typeface="Times New Roman" panose="02020603050405020304" pitchFamily="18" charset="0"/>
                <a:ea typeface="微软雅黑" panose="020B0503020204020204" pitchFamily="34" charset="-122"/>
                <a:cs typeface="Times New Roman" panose="02020603050405020304" pitchFamily="18" charset="0"/>
              </a:rPr>
              <a:t>ρ</a:t>
            </a:r>
            <a:r>
              <a:rPr lang="el-GR" altLang="zh-CN" sz="1600" kern="700">
                <a:latin typeface="Times New Roman" panose="02020603050405020304" pitchFamily="18" charset="0"/>
                <a:ea typeface="微软雅黑" panose="020B0503020204020204" pitchFamily="34" charset="-122"/>
                <a:cs typeface="Times New Roman" panose="02020603050405020304" pitchFamily="18" charset="0"/>
              </a:rPr>
              <a:t>_</a:t>
            </a:r>
            <a:r>
              <a:rPr lang="en-US" altLang="zh-CN" sz="1600" kern="700">
                <a:latin typeface="Times New Roman" panose="02020603050405020304" pitchFamily="18" charset="0"/>
                <a:ea typeface="微软雅黑" panose="020B0503020204020204" pitchFamily="34" charset="-122"/>
                <a:cs typeface="Times New Roman" panose="02020603050405020304" pitchFamily="18" charset="0"/>
              </a:rPr>
              <a:t>Gd</a:t>
            </a:r>
            <a:r>
              <a:rPr lang="en-US" altLang="zh-CN" sz="1600" kern="700" baseline="-2500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kern="700">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1600" kern="700" baseline="-2500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1600" kern="700">
                <a:latin typeface="Times New Roman" panose="02020603050405020304" pitchFamily="18" charset="0"/>
                <a:ea typeface="微软雅黑" panose="020B0503020204020204" pitchFamily="34" charset="-122"/>
                <a:cs typeface="Times New Roman" panose="02020603050405020304" pitchFamily="18" charset="0"/>
              </a:rPr>
              <a:t> and </a:t>
            </a:r>
            <a:r>
              <a:rPr lang="en-US" altLang="zh-CN" sz="1600" kern="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1600" i="1" kern="0">
                <a:latin typeface="Times New Roman" panose="02020603050405020304" pitchFamily="18" charset="0"/>
                <a:ea typeface="微软雅黑" panose="020B0503020204020204" pitchFamily="34" charset="-122"/>
                <a:cs typeface="Times New Roman" panose="02020603050405020304" pitchFamily="18" charset="0"/>
              </a:rPr>
              <a:t>ρ</a:t>
            </a:r>
            <a:r>
              <a:rPr lang="en-US" altLang="zh-CN" sz="1600" kern="0">
                <a:latin typeface="Times New Roman" panose="02020603050405020304" pitchFamily="18" charset="0"/>
                <a:ea typeface="微软雅黑" panose="020B0503020204020204" pitchFamily="34" charset="-122"/>
                <a:cs typeface="Times New Roman" panose="02020603050405020304" pitchFamily="18" charset="0"/>
              </a:rPr>
              <a:t>_B</a:t>
            </a:r>
            <a:r>
              <a:rPr lang="en-US" altLang="zh-CN" sz="1600" kern="0" baseline="-25000">
                <a:latin typeface="Times New Roman" panose="02020603050405020304" pitchFamily="18" charset="0"/>
                <a:ea typeface="微软雅黑" panose="020B0503020204020204" pitchFamily="34" charset="-122"/>
                <a:cs typeface="Times New Roman" panose="02020603050405020304" pitchFamily="18" charset="0"/>
              </a:rPr>
              <a:t>4</a:t>
            </a:r>
            <a:r>
              <a:rPr lang="en-US" altLang="zh-CN" sz="1600" kern="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1600" kern="0">
                <a:latin typeface="Times New Roman" panose="02020603050405020304" pitchFamily="18" charset="0"/>
                <a:ea typeface="微软雅黑" panose="020B0503020204020204" pitchFamily="34" charset="-122"/>
                <a:cs typeface="Times New Roman" panose="02020603050405020304" pitchFamily="18" charset="0"/>
              </a:rPr>
              <a:t>分别表示控制环装载该毒物时反应性与</a:t>
            </a:r>
            <a:r>
              <a:rPr lang="en-US" altLang="zh-CN" sz="1600" i="1" kern="0">
                <a:latin typeface="Times New Roman" panose="02020603050405020304" pitchFamily="18" charset="0"/>
                <a:ea typeface="微软雅黑" panose="020B0503020204020204" pitchFamily="34" charset="-122"/>
                <a:cs typeface="Times New Roman" panose="02020603050405020304" pitchFamily="18" charset="0"/>
              </a:rPr>
              <a:t>ρ</a:t>
            </a:r>
            <a:r>
              <a:rPr lang="en-US" altLang="zh-CN" sz="1600" kern="0" baseline="-2500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1600" i="1" kern="0" baseline="-25000">
                <a:latin typeface="Times New Roman" panose="02020603050405020304" pitchFamily="18" charset="0"/>
                <a:ea typeface="微软雅黑" panose="020B0503020204020204" pitchFamily="34" charset="-122"/>
                <a:cs typeface="Times New Roman" panose="02020603050405020304" pitchFamily="18" charset="0"/>
              </a:rPr>
              <a:t>_i </a:t>
            </a:r>
            <a:r>
              <a:rPr lang="zh-CN" altLang="en-US" sz="1600" kern="0">
                <a:latin typeface="Times New Roman" panose="02020603050405020304" pitchFamily="18" charset="0"/>
                <a:ea typeface="微软雅黑" panose="020B0503020204020204" pitchFamily="34" charset="-122"/>
                <a:cs typeface="Times New Roman" panose="02020603050405020304" pitchFamily="18" charset="0"/>
              </a:rPr>
              <a:t>的差值。其定义如下所示。用于计算反应性的缓发中子份额为</a:t>
            </a:r>
            <a:r>
              <a:rPr lang="en-US" altLang="zh-CN" sz="1600" kern="0">
                <a:latin typeface="Times New Roman" panose="02020603050405020304" pitchFamily="18" charset="0"/>
                <a:ea typeface="微软雅黑" panose="020B0503020204020204" pitchFamily="34" charset="-122"/>
                <a:cs typeface="Times New Roman" panose="02020603050405020304" pitchFamily="18" charset="0"/>
              </a:rPr>
              <a:t>0.0072</a:t>
            </a:r>
            <a:r>
              <a:rPr lang="zh-CN" altLang="en-US" sz="1600" ker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600" kern="7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矩形 27">
            <a:extLst>
              <a:ext uri="{FF2B5EF4-FFF2-40B4-BE49-F238E27FC236}">
                <a16:creationId xmlns:a16="http://schemas.microsoft.com/office/drawing/2014/main" id="{481787D6-5C89-450E-A7FD-EC65C5778E75}"/>
              </a:ext>
            </a:extLst>
          </p:cNvPr>
          <p:cNvSpPr/>
          <p:nvPr/>
        </p:nvSpPr>
        <p:spPr>
          <a:xfrm>
            <a:off x="540000" y="5692602"/>
            <a:ext cx="11160000" cy="787395"/>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非水淹事故情况下，有无控制环反应性差距较小；而水淹事故情况下有无控制环反应性差距较大。表明控制环在非事故情况下对堆芯影响较小，在水淹事故下能够有效抵消事故引入的正反应性。</a:t>
            </a:r>
          </a:p>
        </p:txBody>
      </p:sp>
    </p:spTree>
    <p:extLst>
      <p:ext uri="{BB962C8B-B14F-4D97-AF65-F5344CB8AC3E}">
        <p14:creationId xmlns:p14="http://schemas.microsoft.com/office/powerpoint/2010/main" val="85725833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0BE162C-B53A-41CC-9ABB-ECC0DE8C9EF1}"/>
              </a:ext>
            </a:extLst>
          </p:cNvPr>
          <p:cNvGrpSpPr/>
          <p:nvPr/>
        </p:nvGrpSpPr>
        <p:grpSpPr>
          <a:xfrm>
            <a:off x="1" y="180000"/>
            <a:ext cx="4717884" cy="646331"/>
            <a:chOff x="1" y="200526"/>
            <a:chExt cx="4717884" cy="646331"/>
          </a:xfrm>
          <a:solidFill>
            <a:srgbClr val="8FAADC"/>
          </a:solidFill>
        </p:grpSpPr>
        <p:sp>
          <p:nvSpPr>
            <p:cNvPr id="3" name="椭圆 2">
              <a:extLst>
                <a:ext uri="{FF2B5EF4-FFF2-40B4-BE49-F238E27FC236}">
                  <a16:creationId xmlns:a16="http://schemas.microsoft.com/office/drawing/2014/main" id="{4C3B2D3F-FA50-4771-BC84-7F6F74DA348B}"/>
                </a:ext>
              </a:extLst>
            </p:cNvPr>
            <p:cNvSpPr/>
            <p:nvPr/>
          </p:nvSpPr>
          <p:spPr>
            <a:xfrm>
              <a:off x="4071554" y="200526"/>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AB51464-64B7-42C7-8193-268D8CD0B677}"/>
                </a:ext>
              </a:extLst>
            </p:cNvPr>
            <p:cNvSpPr/>
            <p:nvPr/>
          </p:nvSpPr>
          <p:spPr>
            <a:xfrm>
              <a:off x="1" y="200526"/>
              <a:ext cx="4394718"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F9E1F18D-1ABA-4B0C-BC02-3E38B4051E4E}"/>
              </a:ext>
            </a:extLst>
          </p:cNvPr>
          <p:cNvGrpSpPr/>
          <p:nvPr/>
        </p:nvGrpSpPr>
        <p:grpSpPr>
          <a:xfrm>
            <a:off x="0" y="360000"/>
            <a:ext cx="6371036" cy="646332"/>
            <a:chOff x="0" y="200525"/>
            <a:chExt cx="6371036" cy="646332"/>
          </a:xfrm>
          <a:solidFill>
            <a:schemeClr val="accent1">
              <a:lumMod val="50000"/>
            </a:schemeClr>
          </a:solidFill>
        </p:grpSpPr>
        <p:sp>
          <p:nvSpPr>
            <p:cNvPr id="6" name="椭圆 5">
              <a:extLst>
                <a:ext uri="{FF2B5EF4-FFF2-40B4-BE49-F238E27FC236}">
                  <a16:creationId xmlns:a16="http://schemas.microsoft.com/office/drawing/2014/main" id="{52F4233C-3C08-41C9-839E-2BE4D778E9EE}"/>
                </a:ext>
              </a:extLst>
            </p:cNvPr>
            <p:cNvSpPr/>
            <p:nvPr/>
          </p:nvSpPr>
          <p:spPr>
            <a:xfrm>
              <a:off x="5724705" y="200525"/>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5CE017C-4CF0-4396-A0E5-28CC396B079C}"/>
                </a:ext>
              </a:extLst>
            </p:cNvPr>
            <p:cNvSpPr/>
            <p:nvPr/>
          </p:nvSpPr>
          <p:spPr>
            <a:xfrm>
              <a:off x="0" y="200526"/>
              <a:ext cx="6047873"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F73C4B0-C678-489F-AE8B-2EA661F74735}"/>
              </a:ext>
            </a:extLst>
          </p:cNvPr>
          <p:cNvSpPr txBox="1"/>
          <p:nvPr/>
        </p:nvSpPr>
        <p:spPr>
          <a:xfrm>
            <a:off x="0" y="390777"/>
            <a:ext cx="6047872" cy="584775"/>
          </a:xfrm>
          <a:prstGeom prst="rect">
            <a:avLst/>
          </a:prstGeom>
          <a:noFill/>
        </p:spPr>
        <p:txBody>
          <a:bodyPr wrap="square" lIns="432000" rtlCol="0">
            <a:spAutoFit/>
          </a:bodyPr>
          <a:lstStyle/>
          <a:p>
            <a:r>
              <a:rPr lang="zh-CN" altLang="en-US" sz="3200" b="1">
                <a:solidFill>
                  <a:schemeClr val="bg1"/>
                </a:solidFill>
                <a:latin typeface="微软雅黑" panose="020B0503020204020204" pitchFamily="34" charset="-122"/>
                <a:ea typeface="微软雅黑" panose="020B0503020204020204" pitchFamily="34" charset="-122"/>
              </a:rPr>
              <a:t>结果讨论</a:t>
            </a:r>
          </a:p>
        </p:txBody>
      </p:sp>
      <p:sp>
        <p:nvSpPr>
          <p:cNvPr id="16" name="矩形 15">
            <a:extLst>
              <a:ext uri="{FF2B5EF4-FFF2-40B4-BE49-F238E27FC236}">
                <a16:creationId xmlns:a16="http://schemas.microsoft.com/office/drawing/2014/main" id="{46726FC3-679B-4E17-A332-8E92DD9898A8}"/>
              </a:ext>
            </a:extLst>
          </p:cNvPr>
          <p:cNvSpPr/>
          <p:nvPr/>
        </p:nvSpPr>
        <p:spPr>
          <a:xfrm>
            <a:off x="3816001" y="4896000"/>
            <a:ext cx="2304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控制环区域内中子能谱</a:t>
            </a:r>
          </a:p>
        </p:txBody>
      </p:sp>
      <p:sp>
        <p:nvSpPr>
          <p:cNvPr id="19" name="矩形 18">
            <a:extLst>
              <a:ext uri="{FF2B5EF4-FFF2-40B4-BE49-F238E27FC236}">
                <a16:creationId xmlns:a16="http://schemas.microsoft.com/office/drawing/2014/main" id="{3475D0A6-FB9B-465C-B909-088D5370FE57}"/>
              </a:ext>
            </a:extLst>
          </p:cNvPr>
          <p:cNvSpPr/>
          <p:nvPr/>
        </p:nvSpPr>
        <p:spPr>
          <a:xfrm>
            <a:off x="540000" y="1439994"/>
            <a:ext cx="11160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a:solidFill>
                  <a:schemeClr val="tx1"/>
                </a:solidFill>
                <a:latin typeface="微软雅黑" panose="020B0503020204020204" pitchFamily="34" charset="-122"/>
                <a:ea typeface="微软雅黑" panose="020B0503020204020204" pitchFamily="34" charset="-122"/>
              </a:rPr>
              <a:t>5. </a:t>
            </a:r>
            <a:r>
              <a:rPr lang="zh-CN" altLang="en-US" sz="1600">
                <a:solidFill>
                  <a:schemeClr val="tx1"/>
                </a:solidFill>
                <a:latin typeface="微软雅黑" panose="020B0503020204020204" pitchFamily="34" charset="-122"/>
                <a:ea typeface="微软雅黑" panose="020B0503020204020204" pitchFamily="34" charset="-122"/>
              </a:rPr>
              <a:t>有无控制环水淹事故下的中子能谱比较</a:t>
            </a:r>
          </a:p>
        </p:txBody>
      </p:sp>
      <p:pic>
        <p:nvPicPr>
          <p:cNvPr id="22" name="图片 21">
            <a:extLst>
              <a:ext uri="{FF2B5EF4-FFF2-40B4-BE49-F238E27FC236}">
                <a16:creationId xmlns:a16="http://schemas.microsoft.com/office/drawing/2014/main" id="{E0236FA0-A381-4265-B0B2-E5D3D4C8F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0000" y="1897198"/>
            <a:ext cx="6425470" cy="4600801"/>
          </a:xfrm>
          <a:prstGeom prst="rect">
            <a:avLst/>
          </a:prstGeom>
        </p:spPr>
      </p:pic>
    </p:spTree>
    <p:extLst>
      <p:ext uri="{BB962C8B-B14F-4D97-AF65-F5344CB8AC3E}">
        <p14:creationId xmlns:p14="http://schemas.microsoft.com/office/powerpoint/2010/main" val="4834397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0BE162C-B53A-41CC-9ABB-ECC0DE8C9EF1}"/>
              </a:ext>
            </a:extLst>
          </p:cNvPr>
          <p:cNvGrpSpPr/>
          <p:nvPr/>
        </p:nvGrpSpPr>
        <p:grpSpPr>
          <a:xfrm>
            <a:off x="1" y="180000"/>
            <a:ext cx="4717884" cy="646331"/>
            <a:chOff x="1" y="200526"/>
            <a:chExt cx="4717884" cy="646331"/>
          </a:xfrm>
          <a:solidFill>
            <a:srgbClr val="8FAADC"/>
          </a:solidFill>
        </p:grpSpPr>
        <p:sp>
          <p:nvSpPr>
            <p:cNvPr id="3" name="椭圆 2">
              <a:extLst>
                <a:ext uri="{FF2B5EF4-FFF2-40B4-BE49-F238E27FC236}">
                  <a16:creationId xmlns:a16="http://schemas.microsoft.com/office/drawing/2014/main" id="{4C3B2D3F-FA50-4771-BC84-7F6F74DA348B}"/>
                </a:ext>
              </a:extLst>
            </p:cNvPr>
            <p:cNvSpPr/>
            <p:nvPr/>
          </p:nvSpPr>
          <p:spPr>
            <a:xfrm>
              <a:off x="4071554" y="200526"/>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AB51464-64B7-42C7-8193-268D8CD0B677}"/>
                </a:ext>
              </a:extLst>
            </p:cNvPr>
            <p:cNvSpPr/>
            <p:nvPr/>
          </p:nvSpPr>
          <p:spPr>
            <a:xfrm>
              <a:off x="1" y="200526"/>
              <a:ext cx="4394718"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F9E1F18D-1ABA-4B0C-BC02-3E38B4051E4E}"/>
              </a:ext>
            </a:extLst>
          </p:cNvPr>
          <p:cNvGrpSpPr/>
          <p:nvPr/>
        </p:nvGrpSpPr>
        <p:grpSpPr>
          <a:xfrm>
            <a:off x="0" y="360000"/>
            <a:ext cx="6371036" cy="646332"/>
            <a:chOff x="0" y="200525"/>
            <a:chExt cx="6371036" cy="646332"/>
          </a:xfrm>
          <a:solidFill>
            <a:schemeClr val="accent1">
              <a:lumMod val="50000"/>
            </a:schemeClr>
          </a:solidFill>
        </p:grpSpPr>
        <p:sp>
          <p:nvSpPr>
            <p:cNvPr id="6" name="椭圆 5">
              <a:extLst>
                <a:ext uri="{FF2B5EF4-FFF2-40B4-BE49-F238E27FC236}">
                  <a16:creationId xmlns:a16="http://schemas.microsoft.com/office/drawing/2014/main" id="{52F4233C-3C08-41C9-839E-2BE4D778E9EE}"/>
                </a:ext>
              </a:extLst>
            </p:cNvPr>
            <p:cNvSpPr/>
            <p:nvPr/>
          </p:nvSpPr>
          <p:spPr>
            <a:xfrm>
              <a:off x="5724705" y="200525"/>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5CE017C-4CF0-4396-A0E5-28CC396B079C}"/>
                </a:ext>
              </a:extLst>
            </p:cNvPr>
            <p:cNvSpPr/>
            <p:nvPr/>
          </p:nvSpPr>
          <p:spPr>
            <a:xfrm>
              <a:off x="0" y="200526"/>
              <a:ext cx="6047873"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F73C4B0-C678-489F-AE8B-2EA661F74735}"/>
              </a:ext>
            </a:extLst>
          </p:cNvPr>
          <p:cNvSpPr txBox="1"/>
          <p:nvPr/>
        </p:nvSpPr>
        <p:spPr>
          <a:xfrm>
            <a:off x="0" y="390777"/>
            <a:ext cx="6047872" cy="584775"/>
          </a:xfrm>
          <a:prstGeom prst="rect">
            <a:avLst/>
          </a:prstGeom>
          <a:noFill/>
        </p:spPr>
        <p:txBody>
          <a:bodyPr wrap="square" lIns="432000" rtlCol="0">
            <a:spAutoFit/>
          </a:bodyPr>
          <a:lstStyle/>
          <a:p>
            <a:r>
              <a:rPr lang="zh-CN" altLang="en-US" sz="3200" b="1">
                <a:solidFill>
                  <a:schemeClr val="bg1"/>
                </a:solidFill>
                <a:latin typeface="微软雅黑" panose="020B0503020204020204" pitchFamily="34" charset="-122"/>
                <a:ea typeface="微软雅黑" panose="020B0503020204020204" pitchFamily="34" charset="-122"/>
              </a:rPr>
              <a:t>结果讨论</a:t>
            </a:r>
          </a:p>
        </p:txBody>
      </p:sp>
      <p:sp>
        <p:nvSpPr>
          <p:cNvPr id="16" name="矩形 15">
            <a:extLst>
              <a:ext uri="{FF2B5EF4-FFF2-40B4-BE49-F238E27FC236}">
                <a16:creationId xmlns:a16="http://schemas.microsoft.com/office/drawing/2014/main" id="{46726FC3-679B-4E17-A332-8E92DD9898A8}"/>
              </a:ext>
            </a:extLst>
          </p:cNvPr>
          <p:cNvSpPr/>
          <p:nvPr/>
        </p:nvSpPr>
        <p:spPr>
          <a:xfrm>
            <a:off x="3816001" y="4896000"/>
            <a:ext cx="2304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控制环区域内中子能谱</a:t>
            </a:r>
          </a:p>
        </p:txBody>
      </p:sp>
      <p:sp>
        <p:nvSpPr>
          <p:cNvPr id="17" name="矩形 16">
            <a:extLst>
              <a:ext uri="{FF2B5EF4-FFF2-40B4-BE49-F238E27FC236}">
                <a16:creationId xmlns:a16="http://schemas.microsoft.com/office/drawing/2014/main" id="{1841336B-CEA4-451B-89F0-433EF3CAFD21}"/>
              </a:ext>
            </a:extLst>
          </p:cNvPr>
          <p:cNvSpPr/>
          <p:nvPr/>
        </p:nvSpPr>
        <p:spPr>
          <a:xfrm>
            <a:off x="9360000" y="4896000"/>
            <a:ext cx="2304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燃料区域中子能谱</a:t>
            </a:r>
          </a:p>
        </p:txBody>
      </p:sp>
      <p:sp>
        <p:nvSpPr>
          <p:cNvPr id="18" name="矩形 17">
            <a:extLst>
              <a:ext uri="{FF2B5EF4-FFF2-40B4-BE49-F238E27FC236}">
                <a16:creationId xmlns:a16="http://schemas.microsoft.com/office/drawing/2014/main" id="{EB97C2A7-4D7E-4EB2-A2CF-7A41FFAB1D4C}"/>
              </a:ext>
            </a:extLst>
          </p:cNvPr>
          <p:cNvSpPr/>
          <p:nvPr/>
        </p:nvSpPr>
        <p:spPr>
          <a:xfrm>
            <a:off x="540000" y="5256000"/>
            <a:ext cx="11160000" cy="1223997"/>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图中：第一个</a:t>
            </a:r>
            <a:r>
              <a:rPr lang="en-US" altLang="zh-CN" sz="1600">
                <a:solidFill>
                  <a:schemeClr val="tx1"/>
                </a:solidFill>
                <a:latin typeface="微软雅黑" panose="020B0503020204020204" pitchFamily="34" charset="-122"/>
                <a:ea typeface="微软雅黑" panose="020B0503020204020204" pitchFamily="34" charset="-122"/>
              </a:rPr>
              <a:t>F</a:t>
            </a:r>
            <a:r>
              <a:rPr lang="zh-CN" altLang="en-US" sz="1600">
                <a:solidFill>
                  <a:schemeClr val="tx1"/>
                </a:solidFill>
                <a:latin typeface="微软雅黑" panose="020B0503020204020204" pitchFamily="34" charset="-122"/>
                <a:ea typeface="微软雅黑" panose="020B0503020204020204" pitchFamily="34" charset="-122"/>
              </a:rPr>
              <a:t>表示水淹事故下，</a:t>
            </a:r>
            <a:r>
              <a:rPr lang="en-US" altLang="zh-CN" sz="1600">
                <a:solidFill>
                  <a:schemeClr val="tx1"/>
                </a:solidFill>
                <a:latin typeface="微软雅黑" panose="020B0503020204020204" pitchFamily="34" charset="-122"/>
                <a:ea typeface="微软雅黑" panose="020B0503020204020204" pitchFamily="34" charset="-122"/>
              </a:rPr>
              <a:t>C</a:t>
            </a:r>
            <a:r>
              <a:rPr lang="zh-CN" altLang="en-US" sz="1600">
                <a:solidFill>
                  <a:schemeClr val="tx1"/>
                </a:solidFill>
                <a:latin typeface="微软雅黑" panose="020B0503020204020204" pitchFamily="34" charset="-122"/>
                <a:ea typeface="微软雅黑" panose="020B0503020204020204" pitchFamily="34" charset="-122"/>
              </a:rPr>
              <a:t>表明控制环区域，</a:t>
            </a:r>
            <a:r>
              <a:rPr lang="en-US" altLang="zh-CN" sz="1600">
                <a:solidFill>
                  <a:schemeClr val="tx1"/>
                </a:solidFill>
                <a:latin typeface="微软雅黑" panose="020B0503020204020204" pitchFamily="34" charset="-122"/>
                <a:ea typeface="微软雅黑" panose="020B0503020204020204" pitchFamily="34" charset="-122"/>
              </a:rPr>
              <a:t>F</a:t>
            </a:r>
            <a:r>
              <a:rPr lang="zh-CN" altLang="en-US" sz="1600">
                <a:solidFill>
                  <a:schemeClr val="tx1"/>
                </a:solidFill>
                <a:latin typeface="微软雅黑" panose="020B0503020204020204" pitchFamily="34" charset="-122"/>
                <a:ea typeface="微软雅黑" panose="020B0503020204020204" pitchFamily="34" charset="-122"/>
              </a:rPr>
              <a:t>表示燃料区域。</a:t>
            </a:r>
            <a:endParaRPr lang="en-US" altLang="zh-CN" sz="1600">
              <a:solidFill>
                <a:schemeClr val="tx1"/>
              </a:solidFill>
              <a:latin typeface="微软雅黑" panose="020B0503020204020204" pitchFamily="34" charset="-122"/>
              <a:ea typeface="微软雅黑" panose="020B0503020204020204" pitchFamily="34" charset="-122"/>
            </a:endParaRPr>
          </a:p>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控制环内部区域的中子能谱差异不大，但在燃料区域，无控制环的中子能谱在热中子区明显高于有控制环。</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3475D0A6-FB9B-465C-B909-088D5370FE57}"/>
              </a:ext>
            </a:extLst>
          </p:cNvPr>
          <p:cNvSpPr/>
          <p:nvPr/>
        </p:nvSpPr>
        <p:spPr>
          <a:xfrm>
            <a:off x="540000" y="1439994"/>
            <a:ext cx="11160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a:solidFill>
                  <a:schemeClr val="tx1"/>
                </a:solidFill>
                <a:latin typeface="微软雅黑" panose="020B0503020204020204" pitchFamily="34" charset="-122"/>
                <a:ea typeface="微软雅黑" panose="020B0503020204020204" pitchFamily="34" charset="-122"/>
              </a:rPr>
              <a:t>5. </a:t>
            </a:r>
            <a:r>
              <a:rPr lang="zh-CN" altLang="en-US" sz="1600">
                <a:solidFill>
                  <a:schemeClr val="tx1"/>
                </a:solidFill>
                <a:latin typeface="微软雅黑" panose="020B0503020204020204" pitchFamily="34" charset="-122"/>
                <a:ea typeface="微软雅黑" panose="020B0503020204020204" pitchFamily="34" charset="-122"/>
              </a:rPr>
              <a:t>有无控制环水淹事故下的中子能谱比较</a:t>
            </a:r>
          </a:p>
        </p:txBody>
      </p:sp>
      <p:pic>
        <p:nvPicPr>
          <p:cNvPr id="12" name="图片 11">
            <a:extLst>
              <a:ext uri="{FF2B5EF4-FFF2-40B4-BE49-F238E27FC236}">
                <a16:creationId xmlns:a16="http://schemas.microsoft.com/office/drawing/2014/main" id="{F1BD8351-7E71-4C9C-A28B-F42AC4C0D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000" y="1800000"/>
            <a:ext cx="4554060" cy="3456000"/>
          </a:xfrm>
          <a:prstGeom prst="rect">
            <a:avLst/>
          </a:prstGeom>
        </p:spPr>
      </p:pic>
      <p:pic>
        <p:nvPicPr>
          <p:cNvPr id="14" name="图片 13">
            <a:extLst>
              <a:ext uri="{FF2B5EF4-FFF2-40B4-BE49-F238E27FC236}">
                <a16:creationId xmlns:a16="http://schemas.microsoft.com/office/drawing/2014/main" id="{0A87BA81-4F06-4C61-AA98-04832F259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000" y="1800000"/>
            <a:ext cx="4554060" cy="3456000"/>
          </a:xfrm>
          <a:prstGeom prst="rect">
            <a:avLst/>
          </a:prstGeom>
        </p:spPr>
      </p:pic>
    </p:spTree>
    <p:extLst>
      <p:ext uri="{BB962C8B-B14F-4D97-AF65-F5344CB8AC3E}">
        <p14:creationId xmlns:p14="http://schemas.microsoft.com/office/powerpoint/2010/main" val="24572406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2764903-361E-46F3-B756-E77CFBCE9D47}"/>
              </a:ext>
            </a:extLst>
          </p:cNvPr>
          <p:cNvSpPr/>
          <p:nvPr/>
        </p:nvSpPr>
        <p:spPr>
          <a:xfrm>
            <a:off x="540000" y="1439994"/>
            <a:ext cx="11112000" cy="5040003"/>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buFont typeface="Arial" panose="020B0604020202020204" pitchFamily="34" charset="0"/>
              <a:buChar char="•"/>
            </a:pPr>
            <a:r>
              <a:rPr lang="zh-CN" altLang="en-US">
                <a:solidFill>
                  <a:schemeClr val="tx1"/>
                </a:solidFill>
                <a:latin typeface="微软雅黑" panose="020B0503020204020204" pitchFamily="34" charset="-122"/>
                <a:ea typeface="微软雅黑" panose="020B0503020204020204" pitchFamily="34" charset="-122"/>
              </a:rPr>
              <a:t>控制环能够有效地在事故工况下抵消事故引入的正反应性。且</a:t>
            </a:r>
            <a:r>
              <a:rPr lang="zh-CN" altLang="en-US">
                <a:solidFill>
                  <a:srgbClr val="C00000"/>
                </a:solidFill>
                <a:latin typeface="微软雅黑" panose="020B0503020204020204" pitchFamily="34" charset="-122"/>
                <a:ea typeface="微软雅黑" panose="020B0503020204020204" pitchFamily="34" charset="-122"/>
              </a:rPr>
              <a:t>事故差值</a:t>
            </a:r>
            <a:r>
              <a:rPr lang="zh-CN" altLang="en-US">
                <a:solidFill>
                  <a:schemeClr val="tx1"/>
                </a:solidFill>
                <a:latin typeface="微软雅黑" panose="020B0503020204020204" pitchFamily="34" charset="-122"/>
                <a:ea typeface="微软雅黑" panose="020B0503020204020204" pitchFamily="34" charset="-122"/>
              </a:rPr>
              <a:t>随燃料富集度、毒物铀</a:t>
            </a:r>
            <a:r>
              <a:rPr lang="en-US" altLang="zh-CN">
                <a:solidFill>
                  <a:schemeClr val="tx1"/>
                </a:solidFill>
                <a:latin typeface="微软雅黑" panose="020B0503020204020204" pitchFamily="34" charset="-122"/>
                <a:ea typeface="微软雅黑" panose="020B0503020204020204" pitchFamily="34" charset="-122"/>
              </a:rPr>
              <a:t>235</a:t>
            </a:r>
            <a:r>
              <a:rPr lang="zh-CN" altLang="en-US">
                <a:solidFill>
                  <a:schemeClr val="tx1"/>
                </a:solidFill>
                <a:latin typeface="微软雅黑" panose="020B0503020204020204" pitchFamily="34" charset="-122"/>
                <a:ea typeface="微软雅黑" panose="020B0503020204020204" pitchFamily="34" charset="-122"/>
              </a:rPr>
              <a:t>原子比的升高而升高，在一定范围内随控制环厚度减小而升高。</a:t>
            </a:r>
            <a:endParaRPr lang="en-US" altLang="zh-CN">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endParaRPr lang="en-US" altLang="zh-CN">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a:solidFill>
                  <a:schemeClr val="tx1"/>
                </a:solidFill>
                <a:latin typeface="微软雅黑" panose="020B0503020204020204" pitchFamily="34" charset="-122"/>
                <a:ea typeface="微软雅黑" panose="020B0503020204020204" pitchFamily="34" charset="-122"/>
              </a:rPr>
              <a:t>比较</a:t>
            </a:r>
            <a:r>
              <a:rPr lang="en-US" altLang="zh-CN" baseline="30000">
                <a:solidFill>
                  <a:schemeClr val="tx1"/>
                </a:solidFill>
                <a:latin typeface="微软雅黑" panose="020B0503020204020204" pitchFamily="34" charset="-122"/>
                <a:ea typeface="微软雅黑" panose="020B0503020204020204" pitchFamily="34" charset="-122"/>
              </a:rPr>
              <a:t>155</a:t>
            </a:r>
            <a:r>
              <a:rPr lang="en-US" altLang="zh-CN">
                <a:solidFill>
                  <a:schemeClr val="tx1"/>
                </a:solidFill>
                <a:latin typeface="微软雅黑" panose="020B0503020204020204" pitchFamily="34" charset="-122"/>
                <a:ea typeface="微软雅黑" panose="020B0503020204020204" pitchFamily="34" charset="-122"/>
              </a:rPr>
              <a:t>Gd</a:t>
            </a:r>
            <a:r>
              <a:rPr lang="zh-CN" altLang="en-US">
                <a:solidFill>
                  <a:schemeClr val="tx1"/>
                </a:solidFill>
                <a:latin typeface="微软雅黑" panose="020B0503020204020204" pitchFamily="34" charset="-122"/>
                <a:ea typeface="微软雅黑" panose="020B0503020204020204" pitchFamily="34" charset="-122"/>
              </a:rPr>
              <a:t>和</a:t>
            </a:r>
            <a:r>
              <a:rPr lang="en-US" altLang="zh-CN" baseline="30000">
                <a:solidFill>
                  <a:schemeClr val="tx1"/>
                </a:solidFill>
                <a:latin typeface="微软雅黑" panose="020B0503020204020204" pitchFamily="34" charset="-122"/>
                <a:ea typeface="微软雅黑" panose="020B0503020204020204" pitchFamily="34" charset="-122"/>
              </a:rPr>
              <a:t>10</a:t>
            </a:r>
            <a:r>
              <a:rPr lang="en-US" altLang="zh-CN">
                <a:solidFill>
                  <a:schemeClr val="tx1"/>
                </a:solidFill>
                <a:latin typeface="微软雅黑" panose="020B0503020204020204" pitchFamily="34" charset="-122"/>
                <a:ea typeface="微软雅黑" panose="020B0503020204020204" pitchFamily="34" charset="-122"/>
              </a:rPr>
              <a:t>B</a:t>
            </a:r>
            <a:r>
              <a:rPr lang="zh-CN" altLang="en-US">
                <a:solidFill>
                  <a:schemeClr val="tx1"/>
                </a:solidFill>
                <a:latin typeface="微软雅黑" panose="020B0503020204020204" pitchFamily="34" charset="-122"/>
                <a:ea typeface="微软雅黑" panose="020B0503020204020204" pitchFamily="34" charset="-122"/>
              </a:rPr>
              <a:t>，装载</a:t>
            </a:r>
            <a:r>
              <a:rPr lang="en-US" altLang="zh-CN" baseline="30000">
                <a:solidFill>
                  <a:schemeClr val="tx1"/>
                </a:solidFill>
                <a:latin typeface="微软雅黑" panose="020B0503020204020204" pitchFamily="34" charset="-122"/>
                <a:ea typeface="微软雅黑" panose="020B0503020204020204" pitchFamily="34" charset="-122"/>
              </a:rPr>
              <a:t>10</a:t>
            </a:r>
            <a:r>
              <a:rPr lang="en-US" altLang="zh-CN">
                <a:solidFill>
                  <a:schemeClr val="tx1"/>
                </a:solidFill>
                <a:latin typeface="微软雅黑" panose="020B0503020204020204" pitchFamily="34" charset="-122"/>
                <a:ea typeface="微软雅黑" panose="020B0503020204020204" pitchFamily="34" charset="-122"/>
              </a:rPr>
              <a:t>B</a:t>
            </a:r>
            <a:r>
              <a:rPr lang="zh-CN" altLang="en-US">
                <a:solidFill>
                  <a:schemeClr val="tx1"/>
                </a:solidFill>
                <a:latin typeface="微软雅黑" panose="020B0503020204020204" pitchFamily="34" charset="-122"/>
                <a:ea typeface="微软雅黑" panose="020B0503020204020204" pitchFamily="34" charset="-122"/>
              </a:rPr>
              <a:t>的控制环事故差值比装载</a:t>
            </a:r>
            <a:r>
              <a:rPr lang="en-US" altLang="zh-CN" baseline="30000">
                <a:solidFill>
                  <a:schemeClr val="tx1"/>
                </a:solidFill>
                <a:latin typeface="微软雅黑" panose="020B0503020204020204" pitchFamily="34" charset="-122"/>
                <a:ea typeface="微软雅黑" panose="020B0503020204020204" pitchFamily="34" charset="-122"/>
              </a:rPr>
              <a:t>155</a:t>
            </a:r>
            <a:r>
              <a:rPr lang="en-US" altLang="zh-CN">
                <a:solidFill>
                  <a:schemeClr val="tx1"/>
                </a:solidFill>
                <a:latin typeface="微软雅黑" panose="020B0503020204020204" pitchFamily="34" charset="-122"/>
                <a:ea typeface="微软雅黑" panose="020B0503020204020204" pitchFamily="34" charset="-122"/>
              </a:rPr>
              <a:t>Gd</a:t>
            </a:r>
            <a:r>
              <a:rPr lang="zh-CN" altLang="en-US">
                <a:solidFill>
                  <a:schemeClr val="tx1"/>
                </a:solidFill>
                <a:latin typeface="微软雅黑" panose="020B0503020204020204" pitchFamily="34" charset="-122"/>
                <a:ea typeface="微软雅黑" panose="020B0503020204020204" pitchFamily="34" charset="-122"/>
              </a:rPr>
              <a:t>的更高，但</a:t>
            </a:r>
            <a:r>
              <a:rPr lang="en-US" altLang="zh-CN" baseline="30000">
                <a:solidFill>
                  <a:schemeClr val="tx1"/>
                </a:solidFill>
                <a:latin typeface="微软雅黑" panose="020B0503020204020204" pitchFamily="34" charset="-122"/>
                <a:ea typeface="微软雅黑" panose="020B0503020204020204" pitchFamily="34" charset="-122"/>
              </a:rPr>
              <a:t>10</a:t>
            </a:r>
            <a:r>
              <a:rPr lang="en-US" altLang="zh-CN">
                <a:solidFill>
                  <a:schemeClr val="tx1"/>
                </a:solidFill>
                <a:latin typeface="微软雅黑" panose="020B0503020204020204" pitchFamily="34" charset="-122"/>
                <a:ea typeface="微软雅黑" panose="020B0503020204020204" pitchFamily="34" charset="-122"/>
              </a:rPr>
              <a:t>B</a:t>
            </a:r>
            <a:r>
              <a:rPr lang="zh-CN" altLang="en-US">
                <a:solidFill>
                  <a:schemeClr val="tx1"/>
                </a:solidFill>
                <a:latin typeface="微软雅黑" panose="020B0503020204020204" pitchFamily="34" charset="-122"/>
                <a:ea typeface="微软雅黑" panose="020B0503020204020204" pitchFamily="34" charset="-122"/>
              </a:rPr>
              <a:t>引入的负反应性高于</a:t>
            </a:r>
            <a:r>
              <a:rPr lang="en-US" altLang="zh-CN" baseline="30000">
                <a:solidFill>
                  <a:schemeClr val="tx1"/>
                </a:solidFill>
                <a:latin typeface="微软雅黑" panose="020B0503020204020204" pitchFamily="34" charset="-122"/>
                <a:ea typeface="微软雅黑" panose="020B0503020204020204" pitchFamily="34" charset="-122"/>
              </a:rPr>
              <a:t>155</a:t>
            </a:r>
            <a:r>
              <a:rPr lang="en-US" altLang="zh-CN">
                <a:solidFill>
                  <a:schemeClr val="tx1"/>
                </a:solidFill>
                <a:latin typeface="微软雅黑" panose="020B0503020204020204" pitchFamily="34" charset="-122"/>
                <a:ea typeface="微软雅黑" panose="020B0503020204020204" pitchFamily="34" charset="-122"/>
              </a:rPr>
              <a:t>Gd </a:t>
            </a:r>
            <a:r>
              <a:rPr lang="zh-CN" altLang="en-US">
                <a:solidFill>
                  <a:schemeClr val="tx1"/>
                </a:solidFill>
                <a:latin typeface="微软雅黑" panose="020B0503020204020204" pitchFamily="34" charset="-122"/>
                <a:ea typeface="微软雅黑" panose="020B0503020204020204" pitchFamily="34" charset="-122"/>
              </a:rPr>
              <a:t>。从安全性角度来说</a:t>
            </a:r>
            <a:r>
              <a:rPr lang="en-US" altLang="zh-CN" baseline="30000">
                <a:solidFill>
                  <a:schemeClr val="tx1"/>
                </a:solidFill>
                <a:latin typeface="微软雅黑" panose="020B0503020204020204" pitchFamily="34" charset="-122"/>
                <a:ea typeface="微软雅黑" panose="020B0503020204020204" pitchFamily="34" charset="-122"/>
              </a:rPr>
              <a:t>10</a:t>
            </a:r>
            <a:r>
              <a:rPr lang="en-US" altLang="zh-CN">
                <a:solidFill>
                  <a:schemeClr val="tx1"/>
                </a:solidFill>
                <a:latin typeface="微软雅黑" panose="020B0503020204020204" pitchFamily="34" charset="-122"/>
                <a:ea typeface="微软雅黑" panose="020B0503020204020204" pitchFamily="34" charset="-122"/>
              </a:rPr>
              <a:t>B</a:t>
            </a:r>
            <a:r>
              <a:rPr lang="zh-CN" altLang="en-US">
                <a:solidFill>
                  <a:schemeClr val="tx1"/>
                </a:solidFill>
                <a:latin typeface="微软雅黑" panose="020B0503020204020204" pitchFamily="34" charset="-122"/>
                <a:ea typeface="微软雅黑" panose="020B0503020204020204" pitchFamily="34" charset="-122"/>
              </a:rPr>
              <a:t>是优于</a:t>
            </a:r>
            <a:r>
              <a:rPr lang="en-US" altLang="zh-CN" baseline="30000">
                <a:solidFill>
                  <a:schemeClr val="tx1"/>
                </a:solidFill>
                <a:latin typeface="微软雅黑" panose="020B0503020204020204" pitchFamily="34" charset="-122"/>
                <a:ea typeface="微软雅黑" panose="020B0503020204020204" pitchFamily="34" charset="-122"/>
              </a:rPr>
              <a:t>155</a:t>
            </a:r>
            <a:r>
              <a:rPr lang="en-US" altLang="zh-CN">
                <a:solidFill>
                  <a:schemeClr val="tx1"/>
                </a:solidFill>
                <a:latin typeface="微软雅黑" panose="020B0503020204020204" pitchFamily="34" charset="-122"/>
                <a:ea typeface="微软雅黑" panose="020B0503020204020204" pitchFamily="34" charset="-122"/>
              </a:rPr>
              <a:t>Gd</a:t>
            </a:r>
            <a:r>
              <a:rPr lang="zh-CN" altLang="en-US">
                <a:solidFill>
                  <a:schemeClr val="tx1"/>
                </a:solidFill>
                <a:latin typeface="微软雅黑" panose="020B0503020204020204" pitchFamily="34" charset="-122"/>
                <a:ea typeface="微软雅黑" panose="020B0503020204020204" pitchFamily="34" charset="-122"/>
              </a:rPr>
              <a:t>的。</a:t>
            </a:r>
            <a:endParaRPr lang="en-US" altLang="zh-CN">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endParaRPr lang="en-US" altLang="zh-CN">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a:solidFill>
                  <a:schemeClr val="tx1"/>
                </a:solidFill>
                <a:latin typeface="微软雅黑" panose="020B0503020204020204" pitchFamily="34" charset="-122"/>
                <a:ea typeface="微软雅黑" panose="020B0503020204020204" pitchFamily="34" charset="-122"/>
              </a:rPr>
              <a:t>关于控制环和毒物需要进一步的研究，如功率分布、更多毒物种类等。</a:t>
            </a:r>
            <a:endParaRPr lang="en-US" altLang="zh-CN">
              <a:solidFill>
                <a:schemeClr val="tx1"/>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40BE162C-B53A-41CC-9ABB-ECC0DE8C9EF1}"/>
              </a:ext>
            </a:extLst>
          </p:cNvPr>
          <p:cNvGrpSpPr/>
          <p:nvPr/>
        </p:nvGrpSpPr>
        <p:grpSpPr>
          <a:xfrm>
            <a:off x="1" y="180000"/>
            <a:ext cx="4717884" cy="646331"/>
            <a:chOff x="1" y="200526"/>
            <a:chExt cx="4717884" cy="646331"/>
          </a:xfrm>
          <a:solidFill>
            <a:srgbClr val="8FAADC"/>
          </a:solidFill>
        </p:grpSpPr>
        <p:sp>
          <p:nvSpPr>
            <p:cNvPr id="3" name="椭圆 2">
              <a:extLst>
                <a:ext uri="{FF2B5EF4-FFF2-40B4-BE49-F238E27FC236}">
                  <a16:creationId xmlns:a16="http://schemas.microsoft.com/office/drawing/2014/main" id="{4C3B2D3F-FA50-4771-BC84-7F6F74DA348B}"/>
                </a:ext>
              </a:extLst>
            </p:cNvPr>
            <p:cNvSpPr/>
            <p:nvPr/>
          </p:nvSpPr>
          <p:spPr>
            <a:xfrm>
              <a:off x="4071554" y="200526"/>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AB51464-64B7-42C7-8193-268D8CD0B677}"/>
                </a:ext>
              </a:extLst>
            </p:cNvPr>
            <p:cNvSpPr/>
            <p:nvPr/>
          </p:nvSpPr>
          <p:spPr>
            <a:xfrm>
              <a:off x="1" y="200526"/>
              <a:ext cx="4394718"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F9E1F18D-1ABA-4B0C-BC02-3E38B4051E4E}"/>
              </a:ext>
            </a:extLst>
          </p:cNvPr>
          <p:cNvGrpSpPr/>
          <p:nvPr/>
        </p:nvGrpSpPr>
        <p:grpSpPr>
          <a:xfrm>
            <a:off x="0" y="360000"/>
            <a:ext cx="6371036" cy="646332"/>
            <a:chOff x="0" y="200525"/>
            <a:chExt cx="6371036" cy="646332"/>
          </a:xfrm>
          <a:solidFill>
            <a:schemeClr val="accent1">
              <a:lumMod val="50000"/>
            </a:schemeClr>
          </a:solidFill>
        </p:grpSpPr>
        <p:sp>
          <p:nvSpPr>
            <p:cNvPr id="6" name="椭圆 5">
              <a:extLst>
                <a:ext uri="{FF2B5EF4-FFF2-40B4-BE49-F238E27FC236}">
                  <a16:creationId xmlns:a16="http://schemas.microsoft.com/office/drawing/2014/main" id="{52F4233C-3C08-41C9-839E-2BE4D778E9EE}"/>
                </a:ext>
              </a:extLst>
            </p:cNvPr>
            <p:cNvSpPr/>
            <p:nvPr/>
          </p:nvSpPr>
          <p:spPr>
            <a:xfrm>
              <a:off x="5724705" y="200525"/>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5CE017C-4CF0-4396-A0E5-28CC396B079C}"/>
                </a:ext>
              </a:extLst>
            </p:cNvPr>
            <p:cNvSpPr/>
            <p:nvPr/>
          </p:nvSpPr>
          <p:spPr>
            <a:xfrm>
              <a:off x="0" y="200526"/>
              <a:ext cx="6047873"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F73C4B0-C678-489F-AE8B-2EA661F74735}"/>
              </a:ext>
            </a:extLst>
          </p:cNvPr>
          <p:cNvSpPr txBox="1"/>
          <p:nvPr/>
        </p:nvSpPr>
        <p:spPr>
          <a:xfrm>
            <a:off x="0" y="390777"/>
            <a:ext cx="6047872" cy="584775"/>
          </a:xfrm>
          <a:prstGeom prst="rect">
            <a:avLst/>
          </a:prstGeom>
          <a:noFill/>
        </p:spPr>
        <p:txBody>
          <a:bodyPr wrap="square" lIns="432000" rtlCol="0">
            <a:spAutoFit/>
          </a:bodyPr>
          <a:lstStyle/>
          <a:p>
            <a:r>
              <a:rPr lang="zh-CN" altLang="en-US" sz="3200" b="1">
                <a:solidFill>
                  <a:schemeClr val="bg1"/>
                </a:solidFill>
                <a:latin typeface="微软雅黑" panose="020B0503020204020204" pitchFamily="34" charset="-122"/>
                <a:ea typeface="微软雅黑" panose="020B0503020204020204" pitchFamily="34" charset="-122"/>
              </a:rPr>
              <a:t>结论</a:t>
            </a:r>
          </a:p>
        </p:txBody>
      </p:sp>
    </p:spTree>
    <p:extLst>
      <p:ext uri="{BB962C8B-B14F-4D97-AF65-F5344CB8AC3E}">
        <p14:creationId xmlns:p14="http://schemas.microsoft.com/office/powerpoint/2010/main" val="8295667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87E1A451-DE92-40AB-81C3-6F0D8A0C9106}"/>
              </a:ext>
            </a:extLst>
          </p:cNvPr>
          <p:cNvGrpSpPr/>
          <p:nvPr/>
        </p:nvGrpSpPr>
        <p:grpSpPr>
          <a:xfrm>
            <a:off x="0" y="360000"/>
            <a:ext cx="9180002" cy="3960004"/>
            <a:chOff x="0" y="586121"/>
            <a:chExt cx="6690705" cy="289264"/>
          </a:xfrm>
          <a:solidFill>
            <a:schemeClr val="accent5">
              <a:lumMod val="20000"/>
              <a:lumOff val="80000"/>
            </a:schemeClr>
          </a:solidFill>
        </p:grpSpPr>
        <p:sp>
          <p:nvSpPr>
            <p:cNvPr id="20" name="椭圆 19">
              <a:extLst>
                <a:ext uri="{FF2B5EF4-FFF2-40B4-BE49-F238E27FC236}">
                  <a16:creationId xmlns:a16="http://schemas.microsoft.com/office/drawing/2014/main" id="{8DFDF947-6CD1-4B16-BBA7-451300A3C449}"/>
                </a:ext>
              </a:extLst>
            </p:cNvPr>
            <p:cNvSpPr>
              <a:spLocks noChangeAspect="1"/>
            </p:cNvSpPr>
            <p:nvPr/>
          </p:nvSpPr>
          <p:spPr>
            <a:xfrm>
              <a:off x="3804518" y="586121"/>
              <a:ext cx="2886187" cy="2892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BB52D665-8F14-464F-A009-9FD161E71CD7}"/>
                </a:ext>
              </a:extLst>
            </p:cNvPr>
            <p:cNvSpPr/>
            <p:nvPr/>
          </p:nvSpPr>
          <p:spPr>
            <a:xfrm>
              <a:off x="0" y="586121"/>
              <a:ext cx="5247611" cy="2892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0B16FE14-FD1B-496A-9D0A-29B32D248BC5}"/>
              </a:ext>
            </a:extLst>
          </p:cNvPr>
          <p:cNvGrpSpPr/>
          <p:nvPr/>
        </p:nvGrpSpPr>
        <p:grpSpPr>
          <a:xfrm>
            <a:off x="0" y="0"/>
            <a:ext cx="10980002" cy="3960004"/>
            <a:chOff x="0" y="586121"/>
            <a:chExt cx="8002608" cy="289264"/>
          </a:xfrm>
          <a:solidFill>
            <a:schemeClr val="accent1">
              <a:lumMod val="50000"/>
            </a:schemeClr>
          </a:solidFill>
        </p:grpSpPr>
        <p:sp>
          <p:nvSpPr>
            <p:cNvPr id="3" name="椭圆 2">
              <a:extLst>
                <a:ext uri="{FF2B5EF4-FFF2-40B4-BE49-F238E27FC236}">
                  <a16:creationId xmlns:a16="http://schemas.microsoft.com/office/drawing/2014/main" id="{F90EA5F0-0AB2-4A03-9A8A-D236669D4776}"/>
                </a:ext>
              </a:extLst>
            </p:cNvPr>
            <p:cNvSpPr>
              <a:spLocks noChangeAspect="1"/>
            </p:cNvSpPr>
            <p:nvPr/>
          </p:nvSpPr>
          <p:spPr>
            <a:xfrm>
              <a:off x="5116421" y="586121"/>
              <a:ext cx="2886187" cy="2892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4" name="矩形 3">
              <a:extLst>
                <a:ext uri="{FF2B5EF4-FFF2-40B4-BE49-F238E27FC236}">
                  <a16:creationId xmlns:a16="http://schemas.microsoft.com/office/drawing/2014/main" id="{A998ACE1-9602-4EB2-AE7F-51CA8AAD25C9}"/>
                </a:ext>
              </a:extLst>
            </p:cNvPr>
            <p:cNvSpPr/>
            <p:nvPr/>
          </p:nvSpPr>
          <p:spPr>
            <a:xfrm>
              <a:off x="0" y="586121"/>
              <a:ext cx="6559516" cy="2892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sp>
        <p:nvSpPr>
          <p:cNvPr id="12" name="文本框 11">
            <a:extLst>
              <a:ext uri="{FF2B5EF4-FFF2-40B4-BE49-F238E27FC236}">
                <a16:creationId xmlns:a16="http://schemas.microsoft.com/office/drawing/2014/main" id="{041718B5-67F1-4754-A0A0-3AA2E7A727E2}"/>
              </a:ext>
            </a:extLst>
          </p:cNvPr>
          <p:cNvSpPr txBox="1"/>
          <p:nvPr/>
        </p:nvSpPr>
        <p:spPr>
          <a:xfrm>
            <a:off x="1813523" y="1561393"/>
            <a:ext cx="9778482" cy="837217"/>
          </a:xfrm>
          <a:prstGeom prst="rect">
            <a:avLst/>
          </a:prstGeom>
          <a:noFill/>
        </p:spPr>
        <p:txBody>
          <a:bodyPr wrap="square" lIns="360000" rtlCol="0">
            <a:spAutoFit/>
          </a:bodyPr>
          <a:lstStyle/>
          <a:p>
            <a:pPr>
              <a:lnSpc>
                <a:spcPct val="150000"/>
              </a:lnSpc>
            </a:pPr>
            <a:r>
              <a:rPr lang="en-US" altLang="zh-CN" sz="3600" dirty="0">
                <a:solidFill>
                  <a:schemeClr val="bg1"/>
                </a:solidFill>
                <a:latin typeface="Arial Black" panose="020B0A04020102020204" pitchFamily="34" charset="0"/>
              </a:rPr>
              <a:t>Thanks for Watching!</a:t>
            </a:r>
            <a:endParaRPr lang="zh-CN" altLang="en-US" sz="3600" dirty="0">
              <a:solidFill>
                <a:schemeClr val="bg1"/>
              </a:solidFill>
              <a:latin typeface="Arial Black" panose="020B0A04020102020204" pitchFamily="34" charset="0"/>
            </a:endParaRPr>
          </a:p>
        </p:txBody>
      </p:sp>
      <p:sp>
        <p:nvSpPr>
          <p:cNvPr id="5" name="文本框 4">
            <a:extLst>
              <a:ext uri="{FF2B5EF4-FFF2-40B4-BE49-F238E27FC236}">
                <a16:creationId xmlns:a16="http://schemas.microsoft.com/office/drawing/2014/main" id="{F4C43C57-05A5-1EB5-8AEC-46B7594A7B2A}"/>
              </a:ext>
            </a:extLst>
          </p:cNvPr>
          <p:cNvSpPr txBox="1"/>
          <p:nvPr/>
        </p:nvSpPr>
        <p:spPr>
          <a:xfrm>
            <a:off x="6933316" y="5580000"/>
            <a:ext cx="4941446" cy="523220"/>
          </a:xfrm>
          <a:prstGeom prst="rect">
            <a:avLst/>
          </a:prstGeom>
          <a:noFill/>
        </p:spPr>
        <p:txBody>
          <a:bodyPr wrap="square" rtlCol="0">
            <a:spAutoFit/>
          </a:bodyPr>
          <a:lstStyle/>
          <a:p>
            <a:pPr algn="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汇报人：陈智奇</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E53ECF1-F1C1-FA7C-081F-E5A730F9CD8A}"/>
              </a:ext>
            </a:extLst>
          </p:cNvPr>
          <p:cNvSpPr txBox="1"/>
          <p:nvPr/>
        </p:nvSpPr>
        <p:spPr>
          <a:xfrm>
            <a:off x="6702764" y="6120000"/>
            <a:ext cx="5171998" cy="369332"/>
          </a:xfrm>
          <a:prstGeom prst="rect">
            <a:avLst/>
          </a:prstGeom>
          <a:noFill/>
        </p:spPr>
        <p:txBody>
          <a:bodyPr wrap="square" rtlCol="0">
            <a:spAutoFit/>
          </a:bodyPr>
          <a:lstStyle/>
          <a:p>
            <a:pPr algn="r"/>
            <a:r>
              <a:rPr lang="zh-CN" altLang="en-US" b="1" dirty="0">
                <a:solidFill>
                  <a:schemeClr val="accent1">
                    <a:lumMod val="50000"/>
                  </a:schemeClr>
                </a:solidFill>
                <a:latin typeface="微软雅黑" panose="020B0503020204020204" pitchFamily="34" charset="-122"/>
                <a:ea typeface="微软雅黑" panose="020B0503020204020204" pitchFamily="34" charset="-122"/>
              </a:rPr>
              <a:t>华南理工大学电力学院</a:t>
            </a:r>
            <a:endParaRPr lang="en-US" altLang="zh-CN"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722994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0B4C4CF4-FB74-4905-94E8-CB0157F755C1}"/>
              </a:ext>
            </a:extLst>
          </p:cNvPr>
          <p:cNvSpPr/>
          <p:nvPr/>
        </p:nvSpPr>
        <p:spPr>
          <a:xfrm>
            <a:off x="540000" y="1439998"/>
            <a:ext cx="5580000" cy="5039999"/>
          </a:xfrm>
          <a:prstGeom prst="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40BE162C-B53A-41CC-9ABB-ECC0DE8C9EF1}"/>
              </a:ext>
            </a:extLst>
          </p:cNvPr>
          <p:cNvGrpSpPr/>
          <p:nvPr/>
        </p:nvGrpSpPr>
        <p:grpSpPr>
          <a:xfrm>
            <a:off x="1" y="180000"/>
            <a:ext cx="4717884" cy="646331"/>
            <a:chOff x="1" y="200526"/>
            <a:chExt cx="4717884" cy="646331"/>
          </a:xfrm>
          <a:solidFill>
            <a:srgbClr val="8FAADC"/>
          </a:solidFill>
        </p:grpSpPr>
        <p:sp>
          <p:nvSpPr>
            <p:cNvPr id="3" name="椭圆 2">
              <a:extLst>
                <a:ext uri="{FF2B5EF4-FFF2-40B4-BE49-F238E27FC236}">
                  <a16:creationId xmlns:a16="http://schemas.microsoft.com/office/drawing/2014/main" id="{4C3B2D3F-FA50-4771-BC84-7F6F74DA348B}"/>
                </a:ext>
              </a:extLst>
            </p:cNvPr>
            <p:cNvSpPr/>
            <p:nvPr/>
          </p:nvSpPr>
          <p:spPr>
            <a:xfrm>
              <a:off x="4071554" y="200526"/>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AB51464-64B7-42C7-8193-268D8CD0B677}"/>
                </a:ext>
              </a:extLst>
            </p:cNvPr>
            <p:cNvSpPr/>
            <p:nvPr/>
          </p:nvSpPr>
          <p:spPr>
            <a:xfrm>
              <a:off x="1" y="200526"/>
              <a:ext cx="4394718"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F9E1F18D-1ABA-4B0C-BC02-3E38B4051E4E}"/>
              </a:ext>
            </a:extLst>
          </p:cNvPr>
          <p:cNvGrpSpPr/>
          <p:nvPr/>
        </p:nvGrpSpPr>
        <p:grpSpPr>
          <a:xfrm>
            <a:off x="0" y="360000"/>
            <a:ext cx="6371036" cy="646332"/>
            <a:chOff x="0" y="200525"/>
            <a:chExt cx="6371036" cy="646332"/>
          </a:xfrm>
          <a:solidFill>
            <a:schemeClr val="accent1">
              <a:lumMod val="50000"/>
            </a:schemeClr>
          </a:solidFill>
        </p:grpSpPr>
        <p:sp>
          <p:nvSpPr>
            <p:cNvPr id="6" name="椭圆 5">
              <a:extLst>
                <a:ext uri="{FF2B5EF4-FFF2-40B4-BE49-F238E27FC236}">
                  <a16:creationId xmlns:a16="http://schemas.microsoft.com/office/drawing/2014/main" id="{52F4233C-3C08-41C9-839E-2BE4D778E9EE}"/>
                </a:ext>
              </a:extLst>
            </p:cNvPr>
            <p:cNvSpPr/>
            <p:nvPr/>
          </p:nvSpPr>
          <p:spPr>
            <a:xfrm>
              <a:off x="5724705" y="200525"/>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5CE017C-4CF0-4396-A0E5-28CC396B079C}"/>
                </a:ext>
              </a:extLst>
            </p:cNvPr>
            <p:cNvSpPr/>
            <p:nvPr/>
          </p:nvSpPr>
          <p:spPr>
            <a:xfrm>
              <a:off x="0" y="200526"/>
              <a:ext cx="6047873"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F73C4B0-C678-489F-AE8B-2EA661F74735}"/>
              </a:ext>
            </a:extLst>
          </p:cNvPr>
          <p:cNvSpPr txBox="1"/>
          <p:nvPr/>
        </p:nvSpPr>
        <p:spPr>
          <a:xfrm>
            <a:off x="0" y="390777"/>
            <a:ext cx="6047872" cy="584775"/>
          </a:xfrm>
          <a:prstGeom prst="rect">
            <a:avLst/>
          </a:prstGeom>
          <a:noFill/>
        </p:spPr>
        <p:txBody>
          <a:bodyPr wrap="square" lIns="432000" rtlCol="0">
            <a:spAutoFit/>
          </a:bodyPr>
          <a:lstStyle/>
          <a:p>
            <a:r>
              <a:rPr lang="zh-CN" altLang="en-US" sz="3200" b="1">
                <a:solidFill>
                  <a:schemeClr val="bg1"/>
                </a:solidFill>
                <a:latin typeface="微软雅黑" panose="020B0503020204020204" pitchFamily="34" charset="-122"/>
                <a:ea typeface="微软雅黑" panose="020B0503020204020204" pitchFamily="34" charset="-122"/>
              </a:rPr>
              <a:t>结果讨论</a:t>
            </a:r>
          </a:p>
        </p:txBody>
      </p:sp>
      <p:sp>
        <p:nvSpPr>
          <p:cNvPr id="9" name="矩形 8">
            <a:extLst>
              <a:ext uri="{FF2B5EF4-FFF2-40B4-BE49-F238E27FC236}">
                <a16:creationId xmlns:a16="http://schemas.microsoft.com/office/drawing/2014/main" id="{F73346C1-FC15-46D5-BB2D-A253227366AF}"/>
              </a:ext>
            </a:extLst>
          </p:cNvPr>
          <p:cNvSpPr/>
          <p:nvPr/>
        </p:nvSpPr>
        <p:spPr>
          <a:xfrm>
            <a:off x="6120000" y="1439998"/>
            <a:ext cx="5580000" cy="5040000"/>
          </a:xfrm>
          <a:prstGeom prst="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6726FC3-679B-4E17-A332-8E92DD9898A8}"/>
              </a:ext>
            </a:extLst>
          </p:cNvPr>
          <p:cNvSpPr/>
          <p:nvPr/>
        </p:nvSpPr>
        <p:spPr>
          <a:xfrm>
            <a:off x="3816001" y="4896000"/>
            <a:ext cx="2304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控制环装载</a:t>
            </a:r>
            <a:r>
              <a:rPr lang="en-US" altLang="zh-CN" sz="1200">
                <a:solidFill>
                  <a:schemeClr val="tx1"/>
                </a:solidFill>
                <a:latin typeface="微软雅黑" panose="020B0503020204020204" pitchFamily="34" charset="-122"/>
                <a:ea typeface="微软雅黑" panose="020B0503020204020204" pitchFamily="34" charset="-122"/>
              </a:rPr>
              <a:t>B</a:t>
            </a:r>
            <a:r>
              <a:rPr lang="en-US" altLang="zh-CN" sz="1200" baseline="-25000">
                <a:solidFill>
                  <a:schemeClr val="tx1"/>
                </a:solidFill>
                <a:latin typeface="微软雅黑" panose="020B0503020204020204" pitchFamily="34" charset="-122"/>
                <a:ea typeface="微软雅黑" panose="020B0503020204020204" pitchFamily="34" charset="-122"/>
              </a:rPr>
              <a:t>4</a:t>
            </a:r>
            <a:r>
              <a:rPr lang="en-US" altLang="zh-CN" sz="1200">
                <a:solidFill>
                  <a:schemeClr val="tx1"/>
                </a:solidFill>
                <a:latin typeface="微软雅黑" panose="020B0503020204020204" pitchFamily="34" charset="-122"/>
                <a:ea typeface="微软雅黑" panose="020B0503020204020204" pitchFamily="34" charset="-122"/>
              </a:rPr>
              <a:t>C</a:t>
            </a:r>
            <a:r>
              <a:rPr lang="zh-CN" altLang="en-US" sz="1200">
                <a:solidFill>
                  <a:schemeClr val="tx1"/>
                </a:solidFill>
                <a:latin typeface="微软雅黑" panose="020B0503020204020204" pitchFamily="34" charset="-122"/>
                <a:ea typeface="微软雅黑" panose="020B0503020204020204" pitchFamily="34" charset="-122"/>
              </a:rPr>
              <a:t>的结果</a:t>
            </a:r>
          </a:p>
        </p:txBody>
      </p:sp>
      <p:sp>
        <p:nvSpPr>
          <p:cNvPr id="17" name="矩形 16">
            <a:extLst>
              <a:ext uri="{FF2B5EF4-FFF2-40B4-BE49-F238E27FC236}">
                <a16:creationId xmlns:a16="http://schemas.microsoft.com/office/drawing/2014/main" id="{1841336B-CEA4-451B-89F0-433EF3CAFD21}"/>
              </a:ext>
            </a:extLst>
          </p:cNvPr>
          <p:cNvSpPr/>
          <p:nvPr/>
        </p:nvSpPr>
        <p:spPr>
          <a:xfrm>
            <a:off x="9360000" y="4896000"/>
            <a:ext cx="2304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控制环装载</a:t>
            </a:r>
            <a:r>
              <a:rPr lang="en-US" altLang="zh-CN" sz="1200">
                <a:solidFill>
                  <a:schemeClr val="tx1"/>
                </a:solidFill>
                <a:latin typeface="微软雅黑" panose="020B0503020204020204" pitchFamily="34" charset="-122"/>
                <a:ea typeface="微软雅黑" panose="020B0503020204020204" pitchFamily="34" charset="-122"/>
              </a:rPr>
              <a:t>Gd</a:t>
            </a:r>
            <a:r>
              <a:rPr lang="en-US" altLang="zh-CN" sz="1200" baseline="-25000">
                <a:solidFill>
                  <a:schemeClr val="tx1"/>
                </a:solidFill>
                <a:latin typeface="微软雅黑" panose="020B0503020204020204" pitchFamily="34" charset="-122"/>
                <a:ea typeface="微软雅黑" panose="020B0503020204020204" pitchFamily="34" charset="-122"/>
              </a:rPr>
              <a:t>2</a:t>
            </a:r>
            <a:r>
              <a:rPr lang="en-US" altLang="zh-CN" sz="1200">
                <a:solidFill>
                  <a:schemeClr val="tx1"/>
                </a:solidFill>
                <a:latin typeface="微软雅黑" panose="020B0503020204020204" pitchFamily="34" charset="-122"/>
                <a:ea typeface="微软雅黑" panose="020B0503020204020204" pitchFamily="34" charset="-122"/>
              </a:rPr>
              <a:t>O</a:t>
            </a:r>
            <a:r>
              <a:rPr lang="en-US" altLang="zh-CN" sz="1200" baseline="-25000">
                <a:solidFill>
                  <a:schemeClr val="tx1"/>
                </a:solidFill>
                <a:latin typeface="微软雅黑" panose="020B0503020204020204" pitchFamily="34" charset="-122"/>
                <a:ea typeface="微软雅黑" panose="020B0503020204020204" pitchFamily="34" charset="-122"/>
              </a:rPr>
              <a:t>3</a:t>
            </a:r>
            <a:r>
              <a:rPr lang="zh-CN" altLang="en-US" sz="1200">
                <a:solidFill>
                  <a:schemeClr val="tx1"/>
                </a:solidFill>
                <a:latin typeface="微软雅黑" panose="020B0503020204020204" pitchFamily="34" charset="-122"/>
                <a:ea typeface="微软雅黑" panose="020B0503020204020204" pitchFamily="34" charset="-122"/>
              </a:rPr>
              <a:t>的结果</a:t>
            </a:r>
          </a:p>
        </p:txBody>
      </p:sp>
      <p:sp>
        <p:nvSpPr>
          <p:cNvPr id="18" name="矩形 17">
            <a:extLst>
              <a:ext uri="{FF2B5EF4-FFF2-40B4-BE49-F238E27FC236}">
                <a16:creationId xmlns:a16="http://schemas.microsoft.com/office/drawing/2014/main" id="{EB97C2A7-4D7E-4EB2-A2CF-7A41FFAB1D4C}"/>
              </a:ext>
            </a:extLst>
          </p:cNvPr>
          <p:cNvSpPr/>
          <p:nvPr/>
        </p:nvSpPr>
        <p:spPr>
          <a:xfrm>
            <a:off x="540000" y="5256000"/>
            <a:ext cx="11160000" cy="1223997"/>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随着毒物</a:t>
            </a:r>
            <a:r>
              <a:rPr lang="en-US" altLang="zh-CN" sz="1600">
                <a:solidFill>
                  <a:schemeClr val="tx1"/>
                </a:solidFill>
                <a:latin typeface="微软雅黑" panose="020B0503020204020204" pitchFamily="34" charset="-122"/>
                <a:ea typeface="微软雅黑" panose="020B0503020204020204" pitchFamily="34" charset="-122"/>
              </a:rPr>
              <a:t>-</a:t>
            </a:r>
            <a:r>
              <a:rPr lang="zh-CN" altLang="en-US" sz="1600">
                <a:solidFill>
                  <a:schemeClr val="tx1"/>
                </a:solidFill>
                <a:latin typeface="微软雅黑" panose="020B0503020204020204" pitchFamily="34" charset="-122"/>
                <a:ea typeface="微软雅黑" panose="020B0503020204020204" pitchFamily="34" charset="-122"/>
              </a:rPr>
              <a:t>铀</a:t>
            </a:r>
            <a:r>
              <a:rPr lang="en-US" altLang="zh-CN" sz="1600">
                <a:solidFill>
                  <a:schemeClr val="tx1"/>
                </a:solidFill>
                <a:latin typeface="微软雅黑" panose="020B0503020204020204" pitchFamily="34" charset="-122"/>
                <a:ea typeface="微软雅黑" panose="020B0503020204020204" pitchFamily="34" charset="-122"/>
              </a:rPr>
              <a:t>235</a:t>
            </a:r>
            <a:r>
              <a:rPr lang="zh-CN" altLang="en-US" sz="1600">
                <a:solidFill>
                  <a:schemeClr val="tx1"/>
                </a:solidFill>
                <a:latin typeface="微软雅黑" panose="020B0503020204020204" pitchFamily="34" charset="-122"/>
                <a:ea typeface="微软雅黑" panose="020B0503020204020204" pitchFamily="34" charset="-122"/>
              </a:rPr>
              <a:t>原子比的提升，（</a:t>
            </a:r>
            <a:r>
              <a:rPr lang="en-US" altLang="zh-CN" sz="1600">
                <a:solidFill>
                  <a:schemeClr val="tx1"/>
                </a:solidFill>
                <a:latin typeface="微软雅黑" panose="020B0503020204020204" pitchFamily="34" charset="-122"/>
                <a:ea typeface="微软雅黑" panose="020B0503020204020204" pitchFamily="34" charset="-122"/>
              </a:rPr>
              <a:t>1</a:t>
            </a:r>
            <a:r>
              <a:rPr lang="zh-CN" altLang="en-US" sz="1600">
                <a:solidFill>
                  <a:schemeClr val="tx1"/>
                </a:solidFill>
                <a:latin typeface="微软雅黑" panose="020B0503020204020204" pitchFamily="34" charset="-122"/>
                <a:ea typeface="微软雅黑" panose="020B0503020204020204" pitchFamily="34" charset="-122"/>
              </a:rPr>
              <a:t>）所有情况下的</a:t>
            </a:r>
            <a:r>
              <a:rPr lang="en-US" altLang="zh-CN" sz="1600" i="1">
                <a:solidFill>
                  <a:schemeClr val="tx1"/>
                </a:solidFill>
                <a:latin typeface="微软雅黑" panose="020B0503020204020204" pitchFamily="34" charset="-122"/>
                <a:ea typeface="微软雅黑" panose="020B0503020204020204" pitchFamily="34" charset="-122"/>
              </a:rPr>
              <a:t>k</a:t>
            </a:r>
            <a:r>
              <a:rPr lang="en-US" altLang="zh-CN" sz="1600" baseline="-25000">
                <a:solidFill>
                  <a:schemeClr val="tx1"/>
                </a:solidFill>
                <a:latin typeface="微软雅黑" panose="020B0503020204020204" pitchFamily="34" charset="-122"/>
                <a:ea typeface="微软雅黑" panose="020B0503020204020204" pitchFamily="34" charset="-122"/>
              </a:rPr>
              <a:t>eff</a:t>
            </a:r>
            <a:r>
              <a:rPr lang="zh-CN" altLang="en-US" sz="1600">
                <a:solidFill>
                  <a:schemeClr val="tx1"/>
                </a:solidFill>
                <a:latin typeface="微软雅黑" panose="020B0503020204020204" pitchFamily="34" charset="-122"/>
                <a:ea typeface="微软雅黑" panose="020B0503020204020204" pitchFamily="34" charset="-122"/>
              </a:rPr>
              <a:t>降低；（</a:t>
            </a:r>
            <a:r>
              <a:rPr lang="en-US" altLang="zh-CN" sz="1600">
                <a:solidFill>
                  <a:schemeClr val="tx1"/>
                </a:solidFill>
                <a:latin typeface="微软雅黑" panose="020B0503020204020204" pitchFamily="34" charset="-122"/>
                <a:ea typeface="微软雅黑" panose="020B0503020204020204" pitchFamily="34" charset="-122"/>
              </a:rPr>
              <a:t>2</a:t>
            </a:r>
            <a:r>
              <a:rPr lang="zh-CN" altLang="en-US" sz="1600">
                <a:solidFill>
                  <a:schemeClr val="tx1"/>
                </a:solidFill>
                <a:latin typeface="微软雅黑" panose="020B0503020204020204" pitchFamily="34" charset="-122"/>
                <a:ea typeface="微软雅黑" panose="020B0503020204020204" pitchFamily="34" charset="-122"/>
              </a:rPr>
              <a:t>）</a:t>
            </a:r>
            <a:r>
              <a:rPr lang="zh-CN" altLang="en-US" sz="1600">
                <a:solidFill>
                  <a:srgbClr val="C00000"/>
                </a:solidFill>
                <a:latin typeface="微软雅黑" panose="020B0503020204020204" pitchFamily="34" charset="-122"/>
                <a:ea typeface="微软雅黑" panose="020B0503020204020204" pitchFamily="34" charset="-122"/>
              </a:rPr>
              <a:t>事故差值</a:t>
            </a:r>
            <a:r>
              <a:rPr lang="zh-CN" altLang="en-US" sz="1600">
                <a:solidFill>
                  <a:schemeClr val="tx1"/>
                </a:solidFill>
                <a:latin typeface="微软雅黑" panose="020B0503020204020204" pitchFamily="34" charset="-122"/>
                <a:ea typeface="微软雅黑" panose="020B0503020204020204" pitchFamily="34" charset="-122"/>
              </a:rPr>
              <a:t>升高，且增幅降低</a:t>
            </a:r>
            <a:endParaRPr lang="en-US" altLang="zh-CN" sz="1600">
              <a:solidFill>
                <a:schemeClr val="tx1"/>
              </a:solidFill>
              <a:latin typeface="微软雅黑" panose="020B0503020204020204" pitchFamily="34" charset="-122"/>
              <a:ea typeface="微软雅黑" panose="020B0503020204020204" pitchFamily="34" charset="-122"/>
            </a:endParaRPr>
          </a:p>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同富集度事故差值：</a:t>
            </a:r>
            <a:r>
              <a:rPr lang="en-US" altLang="zh-CN" sz="1600">
                <a:solidFill>
                  <a:schemeClr val="tx1"/>
                </a:solidFill>
                <a:latin typeface="微软雅黑" panose="020B0503020204020204" pitchFamily="34" charset="-122"/>
                <a:ea typeface="微软雅黑" panose="020B0503020204020204" pitchFamily="34" charset="-122"/>
              </a:rPr>
              <a:t> Gd</a:t>
            </a:r>
            <a:r>
              <a:rPr lang="en-US" altLang="zh-CN" sz="1600" baseline="-25000">
                <a:solidFill>
                  <a:schemeClr val="tx1"/>
                </a:solidFill>
                <a:latin typeface="微软雅黑" panose="020B0503020204020204" pitchFamily="34" charset="-122"/>
                <a:ea typeface="微软雅黑" panose="020B0503020204020204" pitchFamily="34" charset="-122"/>
              </a:rPr>
              <a:t>2</a:t>
            </a:r>
            <a:r>
              <a:rPr lang="en-US" altLang="zh-CN" sz="1600">
                <a:solidFill>
                  <a:schemeClr val="tx1"/>
                </a:solidFill>
                <a:latin typeface="微软雅黑" panose="020B0503020204020204" pitchFamily="34" charset="-122"/>
                <a:ea typeface="微软雅黑" panose="020B0503020204020204" pitchFamily="34" charset="-122"/>
              </a:rPr>
              <a:t>O</a:t>
            </a:r>
            <a:r>
              <a:rPr lang="en-US" altLang="zh-CN" sz="1600" baseline="-25000">
                <a:solidFill>
                  <a:schemeClr val="tx1"/>
                </a:solidFill>
                <a:latin typeface="微软雅黑" panose="020B0503020204020204" pitchFamily="34" charset="-122"/>
                <a:ea typeface="微软雅黑" panose="020B0503020204020204" pitchFamily="34" charset="-122"/>
              </a:rPr>
              <a:t>3</a:t>
            </a:r>
            <a:r>
              <a:rPr lang="zh-CN" altLang="en-US" sz="1600">
                <a:solidFill>
                  <a:schemeClr val="tx1"/>
                </a:solidFill>
                <a:latin typeface="微软雅黑" panose="020B0503020204020204" pitchFamily="34" charset="-122"/>
                <a:ea typeface="微软雅黑" panose="020B0503020204020204" pitchFamily="34" charset="-122"/>
              </a:rPr>
              <a:t>低于</a:t>
            </a:r>
            <a:r>
              <a:rPr lang="en-US" altLang="zh-CN" sz="1600">
                <a:solidFill>
                  <a:schemeClr val="tx1"/>
                </a:solidFill>
                <a:latin typeface="微软雅黑" panose="020B0503020204020204" pitchFamily="34" charset="-122"/>
                <a:ea typeface="微软雅黑" panose="020B0503020204020204" pitchFamily="34" charset="-122"/>
              </a:rPr>
              <a:t>B</a:t>
            </a:r>
            <a:r>
              <a:rPr lang="en-US" altLang="zh-CN" sz="1600" baseline="-25000">
                <a:solidFill>
                  <a:schemeClr val="tx1"/>
                </a:solidFill>
                <a:latin typeface="微软雅黑" panose="020B0503020204020204" pitchFamily="34" charset="-122"/>
                <a:ea typeface="微软雅黑" panose="020B0503020204020204" pitchFamily="34" charset="-122"/>
              </a:rPr>
              <a:t>4</a:t>
            </a:r>
            <a:r>
              <a:rPr lang="en-US" altLang="zh-CN" sz="1600">
                <a:solidFill>
                  <a:schemeClr val="tx1"/>
                </a:solidFill>
                <a:latin typeface="微软雅黑" panose="020B0503020204020204" pitchFamily="34" charset="-122"/>
                <a:ea typeface="微软雅黑" panose="020B0503020204020204" pitchFamily="34" charset="-122"/>
              </a:rPr>
              <a:t>C</a:t>
            </a:r>
            <a:r>
              <a:rPr lang="zh-CN" altLang="en-US" sz="1600">
                <a:solidFill>
                  <a:schemeClr val="tx1"/>
                </a:solidFill>
                <a:latin typeface="微软雅黑" panose="020B0503020204020204" pitchFamily="34" charset="-122"/>
                <a:ea typeface="微软雅黑" panose="020B0503020204020204" pitchFamily="34" charset="-122"/>
              </a:rPr>
              <a:t>，</a:t>
            </a:r>
            <a:r>
              <a:rPr lang="en-US" altLang="zh-CN" sz="1600">
                <a:solidFill>
                  <a:schemeClr val="tx1"/>
                </a:solidFill>
                <a:latin typeface="微软雅黑" panose="020B0503020204020204" pitchFamily="34" charset="-122"/>
                <a:ea typeface="微软雅黑" panose="020B0503020204020204" pitchFamily="34" charset="-122"/>
              </a:rPr>
              <a:t> B</a:t>
            </a:r>
            <a:r>
              <a:rPr lang="en-US" altLang="zh-CN" sz="1600" baseline="-25000">
                <a:solidFill>
                  <a:schemeClr val="tx1"/>
                </a:solidFill>
                <a:latin typeface="微软雅黑" panose="020B0503020204020204" pitchFamily="34" charset="-122"/>
                <a:ea typeface="微软雅黑" panose="020B0503020204020204" pitchFamily="34" charset="-122"/>
              </a:rPr>
              <a:t>4</a:t>
            </a:r>
            <a:r>
              <a:rPr lang="en-US" altLang="zh-CN" sz="1600">
                <a:solidFill>
                  <a:schemeClr val="tx1"/>
                </a:solidFill>
                <a:latin typeface="微软雅黑" panose="020B0503020204020204" pitchFamily="34" charset="-122"/>
                <a:ea typeface="微软雅黑" panose="020B0503020204020204" pitchFamily="34" charset="-122"/>
              </a:rPr>
              <a:t>C</a:t>
            </a:r>
            <a:r>
              <a:rPr lang="zh-CN" altLang="en-US" sz="1600">
                <a:solidFill>
                  <a:schemeClr val="tx1"/>
                </a:solidFill>
                <a:latin typeface="微软雅黑" panose="020B0503020204020204" pitchFamily="34" charset="-122"/>
                <a:ea typeface="微软雅黑" panose="020B0503020204020204" pitchFamily="34" charset="-122"/>
              </a:rPr>
              <a:t>事故控制效果优于</a:t>
            </a:r>
            <a:r>
              <a:rPr lang="en-US" altLang="zh-CN" sz="1600">
                <a:solidFill>
                  <a:schemeClr val="tx1"/>
                </a:solidFill>
                <a:latin typeface="微软雅黑" panose="020B0503020204020204" pitchFamily="34" charset="-122"/>
                <a:ea typeface="微软雅黑" panose="020B0503020204020204" pitchFamily="34" charset="-122"/>
              </a:rPr>
              <a:t>Gd</a:t>
            </a:r>
            <a:r>
              <a:rPr lang="en-US" altLang="zh-CN" sz="1600" baseline="-25000">
                <a:solidFill>
                  <a:schemeClr val="tx1"/>
                </a:solidFill>
                <a:latin typeface="微软雅黑" panose="020B0503020204020204" pitchFamily="34" charset="-122"/>
                <a:ea typeface="微软雅黑" panose="020B0503020204020204" pitchFamily="34" charset="-122"/>
              </a:rPr>
              <a:t>2</a:t>
            </a:r>
            <a:r>
              <a:rPr lang="en-US" altLang="zh-CN" sz="1600">
                <a:solidFill>
                  <a:schemeClr val="tx1"/>
                </a:solidFill>
                <a:latin typeface="微软雅黑" panose="020B0503020204020204" pitchFamily="34" charset="-122"/>
                <a:ea typeface="微软雅黑" panose="020B0503020204020204" pitchFamily="34" charset="-122"/>
              </a:rPr>
              <a:t>O</a:t>
            </a:r>
            <a:r>
              <a:rPr lang="en-US" altLang="zh-CN" sz="1600" baseline="-25000">
                <a:solidFill>
                  <a:schemeClr val="tx1"/>
                </a:solidFill>
                <a:latin typeface="微软雅黑" panose="020B0503020204020204" pitchFamily="34" charset="-122"/>
                <a:ea typeface="微软雅黑" panose="020B0503020204020204" pitchFamily="34" charset="-122"/>
              </a:rPr>
              <a:t>3</a:t>
            </a:r>
            <a:endParaRPr lang="en-US" altLang="zh-CN" sz="1600">
              <a:solidFill>
                <a:schemeClr val="tx1"/>
              </a:solidFill>
              <a:latin typeface="微软雅黑" panose="020B0503020204020204" pitchFamily="34" charset="-122"/>
              <a:ea typeface="微软雅黑" panose="020B0503020204020204" pitchFamily="34" charset="-122"/>
            </a:endParaRPr>
          </a:p>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同富集度初始</a:t>
            </a:r>
            <a:r>
              <a:rPr lang="en-US" altLang="zh-CN" sz="1600" i="1">
                <a:solidFill>
                  <a:schemeClr val="tx1"/>
                </a:solidFill>
                <a:latin typeface="微软雅黑" panose="020B0503020204020204" pitchFamily="34" charset="-122"/>
                <a:ea typeface="微软雅黑" panose="020B0503020204020204" pitchFamily="34" charset="-122"/>
              </a:rPr>
              <a:t>k</a:t>
            </a:r>
            <a:r>
              <a:rPr lang="en-US" altLang="zh-CN" sz="1600" baseline="-25000">
                <a:solidFill>
                  <a:schemeClr val="tx1"/>
                </a:solidFill>
                <a:latin typeface="微软雅黑" panose="020B0503020204020204" pitchFamily="34" charset="-122"/>
                <a:ea typeface="微软雅黑" panose="020B0503020204020204" pitchFamily="34" charset="-122"/>
              </a:rPr>
              <a:t>eff</a:t>
            </a:r>
            <a:r>
              <a:rPr lang="zh-CN" altLang="en-US" sz="1600">
                <a:solidFill>
                  <a:schemeClr val="tx1"/>
                </a:solidFill>
                <a:latin typeface="微软雅黑" panose="020B0503020204020204" pitchFamily="34" charset="-122"/>
                <a:ea typeface="微软雅黑" panose="020B0503020204020204" pitchFamily="34" charset="-122"/>
              </a:rPr>
              <a:t>：</a:t>
            </a:r>
            <a:r>
              <a:rPr lang="en-US" altLang="zh-CN" sz="1600">
                <a:solidFill>
                  <a:schemeClr val="tx1"/>
                </a:solidFill>
                <a:latin typeface="微软雅黑" panose="020B0503020204020204" pitchFamily="34" charset="-122"/>
                <a:ea typeface="微软雅黑" panose="020B0503020204020204" pitchFamily="34" charset="-122"/>
              </a:rPr>
              <a:t>Gd</a:t>
            </a:r>
            <a:r>
              <a:rPr lang="en-US" altLang="zh-CN" sz="1600" baseline="-25000">
                <a:solidFill>
                  <a:schemeClr val="tx1"/>
                </a:solidFill>
                <a:latin typeface="微软雅黑" panose="020B0503020204020204" pitchFamily="34" charset="-122"/>
                <a:ea typeface="微软雅黑" panose="020B0503020204020204" pitchFamily="34" charset="-122"/>
              </a:rPr>
              <a:t>2</a:t>
            </a:r>
            <a:r>
              <a:rPr lang="en-US" altLang="zh-CN" sz="1600">
                <a:solidFill>
                  <a:schemeClr val="tx1"/>
                </a:solidFill>
                <a:latin typeface="微软雅黑" panose="020B0503020204020204" pitchFamily="34" charset="-122"/>
                <a:ea typeface="微软雅黑" panose="020B0503020204020204" pitchFamily="34" charset="-122"/>
              </a:rPr>
              <a:t>O</a:t>
            </a:r>
            <a:r>
              <a:rPr lang="en-US" altLang="zh-CN" sz="1600" baseline="-25000">
                <a:solidFill>
                  <a:schemeClr val="tx1"/>
                </a:solidFill>
                <a:latin typeface="微软雅黑" panose="020B0503020204020204" pitchFamily="34" charset="-122"/>
                <a:ea typeface="微软雅黑" panose="020B0503020204020204" pitchFamily="34" charset="-122"/>
              </a:rPr>
              <a:t>3</a:t>
            </a:r>
            <a:r>
              <a:rPr lang="zh-CN" altLang="en-US" sz="1600">
                <a:solidFill>
                  <a:schemeClr val="tx1"/>
                </a:solidFill>
                <a:latin typeface="微软雅黑" panose="020B0503020204020204" pitchFamily="34" charset="-122"/>
                <a:ea typeface="微软雅黑" panose="020B0503020204020204" pitchFamily="34" charset="-122"/>
              </a:rPr>
              <a:t>高于</a:t>
            </a:r>
            <a:r>
              <a:rPr lang="en-US" altLang="zh-CN" sz="1600">
                <a:solidFill>
                  <a:schemeClr val="tx1"/>
                </a:solidFill>
                <a:latin typeface="微软雅黑" panose="020B0503020204020204" pitchFamily="34" charset="-122"/>
                <a:ea typeface="微软雅黑" panose="020B0503020204020204" pitchFamily="34" charset="-122"/>
              </a:rPr>
              <a:t>B</a:t>
            </a:r>
            <a:r>
              <a:rPr lang="en-US" altLang="zh-CN" sz="1600" baseline="-25000">
                <a:solidFill>
                  <a:schemeClr val="tx1"/>
                </a:solidFill>
                <a:latin typeface="微软雅黑" panose="020B0503020204020204" pitchFamily="34" charset="-122"/>
                <a:ea typeface="微软雅黑" panose="020B0503020204020204" pitchFamily="34" charset="-122"/>
              </a:rPr>
              <a:t>4</a:t>
            </a:r>
            <a:r>
              <a:rPr lang="en-US" altLang="zh-CN" sz="1600">
                <a:solidFill>
                  <a:schemeClr val="tx1"/>
                </a:solidFill>
                <a:latin typeface="微软雅黑" panose="020B0503020204020204" pitchFamily="34" charset="-122"/>
                <a:ea typeface="微软雅黑" panose="020B0503020204020204" pitchFamily="34" charset="-122"/>
              </a:rPr>
              <a:t>C</a:t>
            </a:r>
            <a:r>
              <a:rPr lang="zh-CN" altLang="en-US" sz="1600">
                <a:solidFill>
                  <a:schemeClr val="tx1"/>
                </a:solidFill>
                <a:latin typeface="微软雅黑" panose="020B0503020204020204" pitchFamily="34" charset="-122"/>
                <a:ea typeface="微软雅黑" panose="020B0503020204020204" pitchFamily="34" charset="-122"/>
              </a:rPr>
              <a:t>，</a:t>
            </a:r>
            <a:r>
              <a:rPr lang="en-US" altLang="zh-CN" sz="1600">
                <a:solidFill>
                  <a:schemeClr val="tx1"/>
                </a:solidFill>
                <a:latin typeface="微软雅黑" panose="020B0503020204020204" pitchFamily="34" charset="-122"/>
                <a:ea typeface="微软雅黑" panose="020B0503020204020204" pitchFamily="34" charset="-122"/>
              </a:rPr>
              <a:t> Gd</a:t>
            </a:r>
            <a:r>
              <a:rPr lang="en-US" altLang="zh-CN" sz="1600" baseline="-25000">
                <a:solidFill>
                  <a:schemeClr val="tx1"/>
                </a:solidFill>
                <a:latin typeface="微软雅黑" panose="020B0503020204020204" pitchFamily="34" charset="-122"/>
                <a:ea typeface="微软雅黑" panose="020B0503020204020204" pitchFamily="34" charset="-122"/>
              </a:rPr>
              <a:t>2</a:t>
            </a:r>
            <a:r>
              <a:rPr lang="en-US" altLang="zh-CN" sz="1600">
                <a:solidFill>
                  <a:schemeClr val="tx1"/>
                </a:solidFill>
                <a:latin typeface="微软雅黑" panose="020B0503020204020204" pitchFamily="34" charset="-122"/>
                <a:ea typeface="微软雅黑" panose="020B0503020204020204" pitchFamily="34" charset="-122"/>
              </a:rPr>
              <a:t>O</a:t>
            </a:r>
            <a:r>
              <a:rPr lang="en-US" altLang="zh-CN" sz="1600" baseline="-25000">
                <a:solidFill>
                  <a:schemeClr val="tx1"/>
                </a:solidFill>
                <a:latin typeface="微软雅黑" panose="020B0503020204020204" pitchFamily="34" charset="-122"/>
                <a:ea typeface="微软雅黑" panose="020B0503020204020204" pitchFamily="34" charset="-122"/>
              </a:rPr>
              <a:t>3</a:t>
            </a:r>
            <a:r>
              <a:rPr lang="zh-CN" altLang="en-US" sz="1600">
                <a:solidFill>
                  <a:schemeClr val="tx1"/>
                </a:solidFill>
                <a:latin typeface="微软雅黑" panose="020B0503020204020204" pitchFamily="34" charset="-122"/>
                <a:ea typeface="微软雅黑" panose="020B0503020204020204" pitchFamily="34" charset="-122"/>
              </a:rPr>
              <a:t>引入的负反应性较小</a:t>
            </a:r>
            <a:endParaRPr lang="zh-CN" altLang="en-US" sz="1600" baseline="30000">
              <a:solidFill>
                <a:schemeClr val="tx1"/>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3475D0A6-FB9B-465C-B909-088D5370FE57}"/>
              </a:ext>
            </a:extLst>
          </p:cNvPr>
          <p:cNvSpPr/>
          <p:nvPr/>
        </p:nvSpPr>
        <p:spPr>
          <a:xfrm>
            <a:off x="540000" y="1439994"/>
            <a:ext cx="11160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a:solidFill>
                  <a:schemeClr val="tx1"/>
                </a:solidFill>
                <a:latin typeface="微软雅黑" panose="020B0503020204020204" pitchFamily="34" charset="-122"/>
                <a:ea typeface="微软雅黑" panose="020B0503020204020204" pitchFamily="34" charset="-122"/>
              </a:rPr>
              <a:t>4. </a:t>
            </a:r>
            <a:r>
              <a:rPr lang="zh-CN" altLang="en-US" sz="1600">
                <a:solidFill>
                  <a:schemeClr val="tx1"/>
                </a:solidFill>
                <a:latin typeface="微软雅黑" panose="020B0503020204020204" pitchFamily="34" charset="-122"/>
                <a:ea typeface="微软雅黑" panose="020B0503020204020204" pitchFamily="34" charset="-122"/>
              </a:rPr>
              <a:t>毒物</a:t>
            </a:r>
            <a:r>
              <a:rPr lang="en-US" altLang="zh-CN" sz="1600">
                <a:solidFill>
                  <a:schemeClr val="tx1"/>
                </a:solidFill>
                <a:latin typeface="微软雅黑" panose="020B0503020204020204" pitchFamily="34" charset="-122"/>
                <a:ea typeface="微软雅黑" panose="020B0503020204020204" pitchFamily="34" charset="-122"/>
              </a:rPr>
              <a:t>-</a:t>
            </a:r>
            <a:r>
              <a:rPr lang="zh-CN" altLang="en-US" sz="1600">
                <a:solidFill>
                  <a:schemeClr val="tx1"/>
                </a:solidFill>
                <a:latin typeface="微软雅黑" panose="020B0503020204020204" pitchFamily="34" charset="-122"/>
                <a:ea typeface="微软雅黑" panose="020B0503020204020204" pitchFamily="34" charset="-122"/>
              </a:rPr>
              <a:t>铀</a:t>
            </a:r>
            <a:r>
              <a:rPr lang="en-US" altLang="zh-CN" sz="1600">
                <a:solidFill>
                  <a:schemeClr val="tx1"/>
                </a:solidFill>
                <a:latin typeface="微软雅黑" panose="020B0503020204020204" pitchFamily="34" charset="-122"/>
                <a:ea typeface="微软雅黑" panose="020B0503020204020204" pitchFamily="34" charset="-122"/>
              </a:rPr>
              <a:t>235</a:t>
            </a:r>
            <a:r>
              <a:rPr lang="zh-CN" altLang="en-US" sz="1600">
                <a:solidFill>
                  <a:schemeClr val="tx1"/>
                </a:solidFill>
                <a:latin typeface="微软雅黑" panose="020B0503020204020204" pitchFamily="34" charset="-122"/>
                <a:ea typeface="微软雅黑" panose="020B0503020204020204" pitchFamily="34" charset="-122"/>
              </a:rPr>
              <a:t>原子比对</a:t>
            </a:r>
            <a:r>
              <a:rPr lang="en-US" altLang="zh-CN" sz="1600" i="1">
                <a:solidFill>
                  <a:schemeClr val="tx1"/>
                </a:solidFill>
                <a:latin typeface="微软雅黑" panose="020B0503020204020204" pitchFamily="34" charset="-122"/>
                <a:ea typeface="微软雅黑" panose="020B0503020204020204" pitchFamily="34" charset="-122"/>
              </a:rPr>
              <a:t>k</a:t>
            </a:r>
            <a:r>
              <a:rPr lang="en-US" altLang="zh-CN" sz="1600" baseline="-25000">
                <a:solidFill>
                  <a:schemeClr val="tx1"/>
                </a:solidFill>
                <a:latin typeface="微软雅黑" panose="020B0503020204020204" pitchFamily="34" charset="-122"/>
                <a:ea typeface="微软雅黑" panose="020B0503020204020204" pitchFamily="34" charset="-122"/>
              </a:rPr>
              <a:t>eff</a:t>
            </a:r>
            <a:r>
              <a:rPr lang="zh-CN" altLang="en-US" sz="1600">
                <a:solidFill>
                  <a:schemeClr val="tx1"/>
                </a:solidFill>
                <a:latin typeface="微软雅黑" panose="020B0503020204020204" pitchFamily="34" charset="-122"/>
                <a:ea typeface="微软雅黑" panose="020B0503020204020204" pitchFamily="34" charset="-122"/>
              </a:rPr>
              <a:t>的影响</a:t>
            </a:r>
          </a:p>
        </p:txBody>
      </p:sp>
      <p:pic>
        <p:nvPicPr>
          <p:cNvPr id="23" name="图片 22">
            <a:extLst>
              <a:ext uri="{FF2B5EF4-FFF2-40B4-BE49-F238E27FC236}">
                <a16:creationId xmlns:a16="http://schemas.microsoft.com/office/drawing/2014/main" id="{B5803AFE-5FCC-434A-B63C-EC098844A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00" y="1800000"/>
            <a:ext cx="4554060" cy="3456000"/>
          </a:xfrm>
          <a:prstGeom prst="rect">
            <a:avLst/>
          </a:prstGeom>
        </p:spPr>
      </p:pic>
      <p:pic>
        <p:nvPicPr>
          <p:cNvPr id="25" name="图片 24">
            <a:extLst>
              <a:ext uri="{FF2B5EF4-FFF2-40B4-BE49-F238E27FC236}">
                <a16:creationId xmlns:a16="http://schemas.microsoft.com/office/drawing/2014/main" id="{35C0CCF4-32D4-4713-89B6-2E36DA676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0" y="1800000"/>
            <a:ext cx="4554060" cy="3456000"/>
          </a:xfrm>
          <a:prstGeom prst="rect">
            <a:avLst/>
          </a:prstGeom>
        </p:spPr>
      </p:pic>
    </p:spTree>
    <p:extLst>
      <p:ext uri="{BB962C8B-B14F-4D97-AF65-F5344CB8AC3E}">
        <p14:creationId xmlns:p14="http://schemas.microsoft.com/office/powerpoint/2010/main" val="18866757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0BE162C-B53A-41CC-9ABB-ECC0DE8C9EF1}"/>
              </a:ext>
            </a:extLst>
          </p:cNvPr>
          <p:cNvGrpSpPr/>
          <p:nvPr/>
        </p:nvGrpSpPr>
        <p:grpSpPr>
          <a:xfrm>
            <a:off x="1" y="180000"/>
            <a:ext cx="4717884" cy="646331"/>
            <a:chOff x="1" y="200526"/>
            <a:chExt cx="4717884" cy="646331"/>
          </a:xfrm>
          <a:solidFill>
            <a:srgbClr val="8FAADC"/>
          </a:solidFill>
        </p:grpSpPr>
        <p:sp>
          <p:nvSpPr>
            <p:cNvPr id="3" name="椭圆 2">
              <a:extLst>
                <a:ext uri="{FF2B5EF4-FFF2-40B4-BE49-F238E27FC236}">
                  <a16:creationId xmlns:a16="http://schemas.microsoft.com/office/drawing/2014/main" id="{4C3B2D3F-FA50-4771-BC84-7F6F74DA348B}"/>
                </a:ext>
              </a:extLst>
            </p:cNvPr>
            <p:cNvSpPr/>
            <p:nvPr/>
          </p:nvSpPr>
          <p:spPr>
            <a:xfrm>
              <a:off x="4071554" y="200526"/>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AB51464-64B7-42C7-8193-268D8CD0B677}"/>
                </a:ext>
              </a:extLst>
            </p:cNvPr>
            <p:cNvSpPr/>
            <p:nvPr/>
          </p:nvSpPr>
          <p:spPr>
            <a:xfrm>
              <a:off x="1" y="200526"/>
              <a:ext cx="4394718"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F9E1F18D-1ABA-4B0C-BC02-3E38B4051E4E}"/>
              </a:ext>
            </a:extLst>
          </p:cNvPr>
          <p:cNvGrpSpPr/>
          <p:nvPr/>
        </p:nvGrpSpPr>
        <p:grpSpPr>
          <a:xfrm>
            <a:off x="0" y="360000"/>
            <a:ext cx="6371036" cy="646332"/>
            <a:chOff x="0" y="200525"/>
            <a:chExt cx="6371036" cy="646332"/>
          </a:xfrm>
          <a:solidFill>
            <a:schemeClr val="accent1">
              <a:lumMod val="50000"/>
            </a:schemeClr>
          </a:solidFill>
        </p:grpSpPr>
        <p:sp>
          <p:nvSpPr>
            <p:cNvPr id="6" name="椭圆 5">
              <a:extLst>
                <a:ext uri="{FF2B5EF4-FFF2-40B4-BE49-F238E27FC236}">
                  <a16:creationId xmlns:a16="http://schemas.microsoft.com/office/drawing/2014/main" id="{52F4233C-3C08-41C9-839E-2BE4D778E9EE}"/>
                </a:ext>
              </a:extLst>
            </p:cNvPr>
            <p:cNvSpPr/>
            <p:nvPr/>
          </p:nvSpPr>
          <p:spPr>
            <a:xfrm>
              <a:off x="5724705" y="200525"/>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5CE017C-4CF0-4396-A0E5-28CC396B079C}"/>
                </a:ext>
              </a:extLst>
            </p:cNvPr>
            <p:cNvSpPr/>
            <p:nvPr/>
          </p:nvSpPr>
          <p:spPr>
            <a:xfrm>
              <a:off x="0" y="200526"/>
              <a:ext cx="6047873"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F73C4B0-C678-489F-AE8B-2EA661F74735}"/>
              </a:ext>
            </a:extLst>
          </p:cNvPr>
          <p:cNvSpPr txBox="1"/>
          <p:nvPr/>
        </p:nvSpPr>
        <p:spPr>
          <a:xfrm>
            <a:off x="0" y="390777"/>
            <a:ext cx="6047872" cy="584775"/>
          </a:xfrm>
          <a:prstGeom prst="rect">
            <a:avLst/>
          </a:prstGeom>
          <a:noFill/>
        </p:spPr>
        <p:txBody>
          <a:bodyPr wrap="square" lIns="432000" rtlCol="0">
            <a:spAutoFit/>
          </a:bodyPr>
          <a:lstStyle/>
          <a:p>
            <a:r>
              <a:rPr lang="zh-CN" altLang="en-US" sz="3200" b="1">
                <a:solidFill>
                  <a:schemeClr val="bg1"/>
                </a:solidFill>
                <a:latin typeface="微软雅黑" panose="020B0503020204020204" pitchFamily="34" charset="-122"/>
                <a:ea typeface="微软雅黑" panose="020B0503020204020204" pitchFamily="34" charset="-122"/>
              </a:rPr>
              <a:t>结构方法</a:t>
            </a:r>
          </a:p>
        </p:txBody>
      </p:sp>
      <p:sp>
        <p:nvSpPr>
          <p:cNvPr id="10" name="矩形 9">
            <a:extLst>
              <a:ext uri="{FF2B5EF4-FFF2-40B4-BE49-F238E27FC236}">
                <a16:creationId xmlns:a16="http://schemas.microsoft.com/office/drawing/2014/main" id="{0B4C4CF4-FB74-4905-94E8-CB0157F755C1}"/>
              </a:ext>
            </a:extLst>
          </p:cNvPr>
          <p:cNvSpPr/>
          <p:nvPr/>
        </p:nvSpPr>
        <p:spPr>
          <a:xfrm>
            <a:off x="516000" y="1439998"/>
            <a:ext cx="5580000" cy="5039999"/>
          </a:xfrm>
          <a:prstGeom prst="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73346C1-FC15-46D5-BB2D-A253227366AF}"/>
              </a:ext>
            </a:extLst>
          </p:cNvPr>
          <p:cNvSpPr/>
          <p:nvPr/>
        </p:nvSpPr>
        <p:spPr>
          <a:xfrm>
            <a:off x="6096000" y="1439998"/>
            <a:ext cx="5580000" cy="5040000"/>
          </a:xfrm>
          <a:prstGeom prst="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40694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736716-F7E6-44D2-8179-42E03E4DB613}"/>
              </a:ext>
            </a:extLst>
          </p:cNvPr>
          <p:cNvSpPr/>
          <p:nvPr/>
        </p:nvSpPr>
        <p:spPr>
          <a:xfrm>
            <a:off x="3191997" y="2169000"/>
            <a:ext cx="9000003" cy="2520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a:solidFill>
                  <a:schemeClr val="bg1"/>
                </a:solidFill>
                <a:latin typeface="Arial Black" panose="020B0A04020102020204" pitchFamily="34" charset="0"/>
              </a:rPr>
              <a:t>CONTENT</a:t>
            </a:r>
            <a:endParaRPr lang="zh-CN" altLang="en-US" sz="4400">
              <a:solidFill>
                <a:schemeClr val="bg1"/>
              </a:solidFill>
              <a:latin typeface="Arial Black" panose="020B0A04020102020204" pitchFamily="34" charset="0"/>
            </a:endParaRPr>
          </a:p>
        </p:txBody>
      </p:sp>
      <p:sp>
        <p:nvSpPr>
          <p:cNvPr id="3" name="椭圆 2">
            <a:extLst>
              <a:ext uri="{FF2B5EF4-FFF2-40B4-BE49-F238E27FC236}">
                <a16:creationId xmlns:a16="http://schemas.microsoft.com/office/drawing/2014/main" id="{14813FAF-E4A4-40C2-8EED-11136FE66147}"/>
              </a:ext>
            </a:extLst>
          </p:cNvPr>
          <p:cNvSpPr>
            <a:spLocks/>
          </p:cNvSpPr>
          <p:nvPr/>
        </p:nvSpPr>
        <p:spPr>
          <a:xfrm>
            <a:off x="1931997" y="2169000"/>
            <a:ext cx="2520000" cy="252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Tree>
    <p:extLst>
      <p:ext uri="{BB962C8B-B14F-4D97-AF65-F5344CB8AC3E}">
        <p14:creationId xmlns:p14="http://schemas.microsoft.com/office/powerpoint/2010/main" val="651130532"/>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0B4C4CF4-FB74-4905-94E8-CB0157F755C1}"/>
              </a:ext>
            </a:extLst>
          </p:cNvPr>
          <p:cNvSpPr/>
          <p:nvPr/>
        </p:nvSpPr>
        <p:spPr>
          <a:xfrm>
            <a:off x="540000" y="1439998"/>
            <a:ext cx="5580000" cy="5039999"/>
          </a:xfrm>
          <a:prstGeom prst="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40BE162C-B53A-41CC-9ABB-ECC0DE8C9EF1}"/>
              </a:ext>
            </a:extLst>
          </p:cNvPr>
          <p:cNvGrpSpPr/>
          <p:nvPr/>
        </p:nvGrpSpPr>
        <p:grpSpPr>
          <a:xfrm>
            <a:off x="1" y="180000"/>
            <a:ext cx="4717884" cy="646331"/>
            <a:chOff x="1" y="200526"/>
            <a:chExt cx="4717884" cy="646331"/>
          </a:xfrm>
          <a:solidFill>
            <a:srgbClr val="8FAADC"/>
          </a:solidFill>
        </p:grpSpPr>
        <p:sp>
          <p:nvSpPr>
            <p:cNvPr id="3" name="椭圆 2">
              <a:extLst>
                <a:ext uri="{FF2B5EF4-FFF2-40B4-BE49-F238E27FC236}">
                  <a16:creationId xmlns:a16="http://schemas.microsoft.com/office/drawing/2014/main" id="{4C3B2D3F-FA50-4771-BC84-7F6F74DA348B}"/>
                </a:ext>
              </a:extLst>
            </p:cNvPr>
            <p:cNvSpPr/>
            <p:nvPr/>
          </p:nvSpPr>
          <p:spPr>
            <a:xfrm>
              <a:off x="4071554" y="200526"/>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AB51464-64B7-42C7-8193-268D8CD0B677}"/>
                </a:ext>
              </a:extLst>
            </p:cNvPr>
            <p:cNvSpPr/>
            <p:nvPr/>
          </p:nvSpPr>
          <p:spPr>
            <a:xfrm>
              <a:off x="1" y="200526"/>
              <a:ext cx="4394718"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F9E1F18D-1ABA-4B0C-BC02-3E38B4051E4E}"/>
              </a:ext>
            </a:extLst>
          </p:cNvPr>
          <p:cNvGrpSpPr/>
          <p:nvPr/>
        </p:nvGrpSpPr>
        <p:grpSpPr>
          <a:xfrm>
            <a:off x="0" y="360000"/>
            <a:ext cx="6371036" cy="646332"/>
            <a:chOff x="0" y="200525"/>
            <a:chExt cx="6371036" cy="646332"/>
          </a:xfrm>
          <a:solidFill>
            <a:schemeClr val="accent1">
              <a:lumMod val="50000"/>
            </a:schemeClr>
          </a:solidFill>
        </p:grpSpPr>
        <p:sp>
          <p:nvSpPr>
            <p:cNvPr id="6" name="椭圆 5">
              <a:extLst>
                <a:ext uri="{FF2B5EF4-FFF2-40B4-BE49-F238E27FC236}">
                  <a16:creationId xmlns:a16="http://schemas.microsoft.com/office/drawing/2014/main" id="{52F4233C-3C08-41C9-839E-2BE4D778E9EE}"/>
                </a:ext>
              </a:extLst>
            </p:cNvPr>
            <p:cNvSpPr/>
            <p:nvPr/>
          </p:nvSpPr>
          <p:spPr>
            <a:xfrm>
              <a:off x="5724705" y="200525"/>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5CE017C-4CF0-4396-A0E5-28CC396B079C}"/>
                </a:ext>
              </a:extLst>
            </p:cNvPr>
            <p:cNvSpPr/>
            <p:nvPr/>
          </p:nvSpPr>
          <p:spPr>
            <a:xfrm>
              <a:off x="0" y="200526"/>
              <a:ext cx="6047873"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F73C4B0-C678-489F-AE8B-2EA661F74735}"/>
              </a:ext>
            </a:extLst>
          </p:cNvPr>
          <p:cNvSpPr txBox="1"/>
          <p:nvPr/>
        </p:nvSpPr>
        <p:spPr>
          <a:xfrm>
            <a:off x="0" y="390777"/>
            <a:ext cx="6047872" cy="584775"/>
          </a:xfrm>
          <a:prstGeom prst="rect">
            <a:avLst/>
          </a:prstGeom>
          <a:noFill/>
        </p:spPr>
        <p:txBody>
          <a:bodyPr wrap="square" lIns="432000" rtlCol="0">
            <a:spAutoFit/>
          </a:bodyPr>
          <a:lstStyle/>
          <a:p>
            <a:r>
              <a:rPr lang="zh-CN" altLang="en-US" sz="3200" b="1">
                <a:solidFill>
                  <a:schemeClr val="bg1"/>
                </a:solidFill>
                <a:latin typeface="微软雅黑" panose="020B0503020204020204" pitchFamily="34" charset="-122"/>
                <a:ea typeface="微软雅黑" panose="020B0503020204020204" pitchFamily="34" charset="-122"/>
              </a:rPr>
              <a:t>结构方法</a:t>
            </a:r>
          </a:p>
        </p:txBody>
      </p:sp>
      <p:sp>
        <p:nvSpPr>
          <p:cNvPr id="9" name="矩形 8">
            <a:extLst>
              <a:ext uri="{FF2B5EF4-FFF2-40B4-BE49-F238E27FC236}">
                <a16:creationId xmlns:a16="http://schemas.microsoft.com/office/drawing/2014/main" id="{F73346C1-FC15-46D5-BB2D-A253227366AF}"/>
              </a:ext>
            </a:extLst>
          </p:cNvPr>
          <p:cNvSpPr/>
          <p:nvPr/>
        </p:nvSpPr>
        <p:spPr>
          <a:xfrm>
            <a:off x="6120000" y="1439998"/>
            <a:ext cx="5544000" cy="5040000"/>
          </a:xfrm>
          <a:prstGeom prst="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3404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B79BF19F-410D-41A0-B464-ADC63793CE0E}"/>
              </a:ext>
            </a:extLst>
          </p:cNvPr>
          <p:cNvSpPr>
            <a:spLocks noChangeAspect="1"/>
          </p:cNvSpPr>
          <p:nvPr/>
        </p:nvSpPr>
        <p:spPr>
          <a:xfrm>
            <a:off x="1364537" y="2064698"/>
            <a:ext cx="3128106" cy="1628775"/>
          </a:xfrm>
          <a:prstGeom prst="roundRect">
            <a:avLst/>
          </a:prstGeom>
          <a:noFill/>
          <a:ln w="6985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 name="椭圆 2">
            <a:extLst>
              <a:ext uri="{FF2B5EF4-FFF2-40B4-BE49-F238E27FC236}">
                <a16:creationId xmlns:a16="http://schemas.microsoft.com/office/drawing/2014/main" id="{1E87B33D-C4A3-4D97-A5FA-754353943D58}"/>
              </a:ext>
            </a:extLst>
          </p:cNvPr>
          <p:cNvSpPr>
            <a:spLocks noChangeAspect="1"/>
          </p:cNvSpPr>
          <p:nvPr/>
        </p:nvSpPr>
        <p:spPr>
          <a:xfrm>
            <a:off x="2855928" y="2329225"/>
            <a:ext cx="810000" cy="810000"/>
          </a:xfrm>
          <a:prstGeom prst="ellipse">
            <a:avLst/>
          </a:prstGeom>
          <a:solidFill>
            <a:srgbClr val="81764F"/>
          </a:solidFill>
          <a:ln>
            <a:noFill/>
          </a:ln>
          <a:scene3d>
            <a:camera prst="orthographicFront">
              <a:rot lat="0" lon="0" rev="0"/>
            </a:camera>
            <a:lightRig rig="threePt" dir="t"/>
          </a:scene3d>
          <a:sp3d>
            <a:bevelT w="533400" h="533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aseline="30000">
                <a:latin typeface="Arial Black" panose="020B0A04020102020204" pitchFamily="34" charset="0"/>
              </a:rPr>
              <a:t>155</a:t>
            </a:r>
            <a:r>
              <a:rPr lang="en-US" altLang="zh-CN" sz="1600">
                <a:latin typeface="Arial Black" panose="020B0A04020102020204" pitchFamily="34" charset="0"/>
              </a:rPr>
              <a:t>Gd</a:t>
            </a:r>
            <a:endParaRPr lang="zh-CN" altLang="en-US" sz="1600">
              <a:latin typeface="Arial Black" panose="020B0A04020102020204" pitchFamily="34" charset="0"/>
            </a:endParaRPr>
          </a:p>
        </p:txBody>
      </p:sp>
      <p:grpSp>
        <p:nvGrpSpPr>
          <p:cNvPr id="4" name="组合 3">
            <a:extLst>
              <a:ext uri="{FF2B5EF4-FFF2-40B4-BE49-F238E27FC236}">
                <a16:creationId xmlns:a16="http://schemas.microsoft.com/office/drawing/2014/main" id="{C29E107D-7F6C-40B8-8AC9-87ABF72336F8}"/>
              </a:ext>
            </a:extLst>
          </p:cNvPr>
          <p:cNvGrpSpPr>
            <a:grpSpLocks noChangeAspect="1"/>
          </p:cNvGrpSpPr>
          <p:nvPr/>
        </p:nvGrpSpPr>
        <p:grpSpPr>
          <a:xfrm>
            <a:off x="2086935" y="2571727"/>
            <a:ext cx="1168291" cy="810000"/>
            <a:chOff x="2085239" y="2828925"/>
            <a:chExt cx="1557721" cy="1080000"/>
          </a:xfrm>
        </p:grpSpPr>
        <p:sp>
          <p:nvSpPr>
            <p:cNvPr id="5" name="椭圆 4">
              <a:extLst>
                <a:ext uri="{FF2B5EF4-FFF2-40B4-BE49-F238E27FC236}">
                  <a16:creationId xmlns:a16="http://schemas.microsoft.com/office/drawing/2014/main" id="{E6EF0A87-F387-4C5E-9771-79480FDA212F}"/>
                </a:ext>
              </a:extLst>
            </p:cNvPr>
            <p:cNvSpPr/>
            <p:nvPr/>
          </p:nvSpPr>
          <p:spPr>
            <a:xfrm>
              <a:off x="2324100" y="2828925"/>
              <a:ext cx="1080000" cy="1080000"/>
            </a:xfrm>
            <a:prstGeom prst="ellipse">
              <a:avLst/>
            </a:prstGeom>
            <a:solidFill>
              <a:schemeClr val="bg1">
                <a:lumMod val="50000"/>
              </a:schemeClr>
            </a:solidFill>
            <a:ln>
              <a:noFill/>
            </a:ln>
            <a:scene3d>
              <a:camera prst="orthographicFront">
                <a:rot lat="0" lon="0" rev="0"/>
              </a:camera>
              <a:lightRig rig="threePt" dir="t"/>
            </a:scene3d>
            <a:sp3d>
              <a:bevelT w="533400" h="533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Black" panose="020B0A04020102020204" pitchFamily="34" charset="0"/>
              </a:endParaRPr>
            </a:p>
          </p:txBody>
        </p:sp>
        <p:sp>
          <p:nvSpPr>
            <p:cNvPr id="6" name="矩形 5">
              <a:extLst>
                <a:ext uri="{FF2B5EF4-FFF2-40B4-BE49-F238E27FC236}">
                  <a16:creationId xmlns:a16="http://schemas.microsoft.com/office/drawing/2014/main" id="{DB30F0D6-2A84-4036-9379-D2DBB0989318}"/>
                </a:ext>
              </a:extLst>
            </p:cNvPr>
            <p:cNvSpPr/>
            <p:nvPr/>
          </p:nvSpPr>
          <p:spPr>
            <a:xfrm>
              <a:off x="2085239" y="2921250"/>
              <a:ext cx="1557721" cy="895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aseline="30000">
                  <a:solidFill>
                    <a:schemeClr val="bg1"/>
                  </a:solidFill>
                  <a:latin typeface="Arial Black" panose="020B0A04020102020204" pitchFamily="34" charset="0"/>
                </a:rPr>
                <a:t>10</a:t>
              </a:r>
              <a:r>
                <a:rPr lang="en-US" altLang="zh-CN" sz="1600">
                  <a:solidFill>
                    <a:schemeClr val="bg1"/>
                  </a:solidFill>
                  <a:latin typeface="Arial Black" panose="020B0A04020102020204" pitchFamily="34" charset="0"/>
                </a:rPr>
                <a:t>B</a:t>
              </a:r>
              <a:endParaRPr lang="zh-CN" altLang="en-US" sz="1600">
                <a:solidFill>
                  <a:schemeClr val="bg1"/>
                </a:solidFill>
                <a:latin typeface="Arial Black" panose="020B0A04020102020204" pitchFamily="34" charset="0"/>
              </a:endParaRPr>
            </a:p>
          </p:txBody>
        </p:sp>
      </p:grpSp>
      <p:sp>
        <p:nvSpPr>
          <p:cNvPr id="7" name="矩形 6">
            <a:extLst>
              <a:ext uri="{FF2B5EF4-FFF2-40B4-BE49-F238E27FC236}">
                <a16:creationId xmlns:a16="http://schemas.microsoft.com/office/drawing/2014/main" id="{476E4B90-9426-4982-A206-49BC34BE620C}"/>
              </a:ext>
            </a:extLst>
          </p:cNvPr>
          <p:cNvSpPr>
            <a:spLocks noChangeAspect="1"/>
          </p:cNvSpPr>
          <p:nvPr/>
        </p:nvSpPr>
        <p:spPr>
          <a:xfrm>
            <a:off x="3260927" y="2951163"/>
            <a:ext cx="1168291" cy="484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Arial Black" panose="020B0A04020102020204" pitchFamily="34" charset="0"/>
              </a:rPr>
              <a:t>……</a:t>
            </a:r>
            <a:endParaRPr lang="zh-CN" altLang="en-US" sz="1600">
              <a:solidFill>
                <a:schemeClr val="tx1"/>
              </a:solidFill>
              <a:latin typeface="Arial Black" panose="020B0A04020102020204" pitchFamily="34" charset="0"/>
            </a:endParaRPr>
          </a:p>
        </p:txBody>
      </p:sp>
      <p:sp>
        <p:nvSpPr>
          <p:cNvPr id="8" name="矩形 7">
            <a:extLst>
              <a:ext uri="{FF2B5EF4-FFF2-40B4-BE49-F238E27FC236}">
                <a16:creationId xmlns:a16="http://schemas.microsoft.com/office/drawing/2014/main" id="{BA7F308D-2AC4-4B51-AE10-5208A57DC01F}"/>
              </a:ext>
            </a:extLst>
          </p:cNvPr>
          <p:cNvSpPr>
            <a:spLocks noChangeAspect="1"/>
          </p:cNvSpPr>
          <p:nvPr/>
        </p:nvSpPr>
        <p:spPr>
          <a:xfrm>
            <a:off x="1364537" y="4415800"/>
            <a:ext cx="3128106" cy="283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微软雅黑" panose="020B0503020204020204" pitchFamily="34" charset="-122"/>
                <a:ea typeface="微软雅黑" panose="020B0503020204020204" pitchFamily="34" charset="-122"/>
              </a:rPr>
              <a:t>谱移吸收材料 </a:t>
            </a:r>
            <a:r>
              <a:rPr lang="en-US" altLang="zh-CN" sz="1600">
                <a:solidFill>
                  <a:schemeClr val="tx1"/>
                </a:solidFill>
                <a:latin typeface="Arial Black" panose="020B0A04020102020204" pitchFamily="34" charset="0"/>
              </a:rPr>
              <a:t>(SSAs)</a:t>
            </a:r>
            <a:endParaRPr lang="zh-CN" altLang="en-US" sz="1600">
              <a:solidFill>
                <a:schemeClr val="tx1"/>
              </a:solidFill>
              <a:latin typeface="Arial Black" panose="020B0A04020102020204" pitchFamily="34" charset="0"/>
            </a:endParaRPr>
          </a:p>
        </p:txBody>
      </p:sp>
      <p:sp>
        <p:nvSpPr>
          <p:cNvPr id="9" name="矩形 8">
            <a:extLst>
              <a:ext uri="{FF2B5EF4-FFF2-40B4-BE49-F238E27FC236}">
                <a16:creationId xmlns:a16="http://schemas.microsoft.com/office/drawing/2014/main" id="{9B591FDD-54D2-400D-94EF-5BCF879B3C64}"/>
              </a:ext>
            </a:extLst>
          </p:cNvPr>
          <p:cNvSpPr/>
          <p:nvPr/>
        </p:nvSpPr>
        <p:spPr>
          <a:xfrm>
            <a:off x="6314205" y="3229903"/>
            <a:ext cx="4989912" cy="2749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b="1">
                <a:solidFill>
                  <a:schemeClr val="tx1"/>
                </a:solidFill>
                <a:latin typeface="微软雅黑" panose="020B0503020204020204" pitchFamily="34" charset="-122"/>
                <a:ea typeface="微软雅黑" panose="020B0503020204020204" pitchFamily="34" charset="-122"/>
              </a:rPr>
              <a:t>在</a:t>
            </a:r>
            <a:r>
              <a:rPr lang="zh-CN" altLang="en-US" b="1">
                <a:solidFill>
                  <a:srgbClr val="C00000"/>
                </a:solidFill>
                <a:latin typeface="微软雅黑" panose="020B0503020204020204" pitchFamily="34" charset="-122"/>
                <a:ea typeface="微软雅黑" panose="020B0503020204020204" pitchFamily="34" charset="-122"/>
              </a:rPr>
              <a:t>热中子区</a:t>
            </a:r>
            <a:r>
              <a:rPr lang="zh-CN" altLang="en-US" b="1">
                <a:solidFill>
                  <a:schemeClr val="tx1"/>
                </a:solidFill>
                <a:latin typeface="微软雅黑" panose="020B0503020204020204" pitchFamily="34" charset="-122"/>
                <a:ea typeface="微软雅黑" panose="020B0503020204020204" pitchFamily="34" charset="-122"/>
              </a:rPr>
              <a:t>有很大的吸收截面</a:t>
            </a:r>
            <a:endParaRPr lang="en-US" altLang="zh-CN" b="1">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b="1">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1">
                <a:solidFill>
                  <a:schemeClr val="tx1"/>
                </a:solidFill>
                <a:latin typeface="微软雅黑" panose="020B0503020204020204" pitchFamily="34" charset="-122"/>
                <a:ea typeface="微软雅黑" panose="020B0503020204020204" pitchFamily="34" charset="-122"/>
              </a:rPr>
              <a:t>在</a:t>
            </a:r>
            <a:r>
              <a:rPr lang="zh-CN" altLang="en-US" b="1">
                <a:solidFill>
                  <a:srgbClr val="00B0F0"/>
                </a:solidFill>
                <a:latin typeface="微软雅黑" panose="020B0503020204020204" pitchFamily="34" charset="-122"/>
                <a:ea typeface="微软雅黑" panose="020B0503020204020204" pitchFamily="34" charset="-122"/>
              </a:rPr>
              <a:t>快中子</a:t>
            </a:r>
            <a:r>
              <a:rPr lang="zh-CN" altLang="en-US" b="1">
                <a:solidFill>
                  <a:schemeClr val="tx1"/>
                </a:solidFill>
                <a:latin typeface="微软雅黑" panose="020B0503020204020204" pitchFamily="34" charset="-122"/>
                <a:ea typeface="微软雅黑" panose="020B0503020204020204" pitchFamily="34" charset="-122"/>
              </a:rPr>
              <a:t>区吸收截面很小</a:t>
            </a:r>
            <a:endParaRPr lang="en-US" altLang="zh-CN" b="1">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b="1">
              <a:solidFill>
                <a:srgbClr val="0070C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1">
                <a:solidFill>
                  <a:schemeClr val="tx1"/>
                </a:solidFill>
                <a:latin typeface="微软雅黑" panose="020B0503020204020204" pitchFamily="34" charset="-122"/>
                <a:ea typeface="微软雅黑" panose="020B0503020204020204" pitchFamily="34" charset="-122"/>
              </a:rPr>
              <a:t>在淹没事故下使反应堆保持次临界状态</a:t>
            </a:r>
            <a:endParaRPr lang="en-US" altLang="zh-CN" b="1">
              <a:solidFill>
                <a:schemeClr val="tx1"/>
              </a:solidFill>
              <a:latin typeface="微软雅黑" panose="020B0503020204020204" pitchFamily="34" charset="-122"/>
              <a:ea typeface="微软雅黑" panose="020B0503020204020204" pitchFamily="34" charset="-122"/>
            </a:endParaRPr>
          </a:p>
          <a:p>
            <a:endParaRPr lang="en-US" altLang="zh-CN" b="1">
              <a:solidFill>
                <a:srgbClr val="0070C0"/>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3ADBB22F-EA51-41E8-AAAF-77CAD753EEA7}"/>
              </a:ext>
            </a:extLst>
          </p:cNvPr>
          <p:cNvGrpSpPr/>
          <p:nvPr/>
        </p:nvGrpSpPr>
        <p:grpSpPr>
          <a:xfrm>
            <a:off x="8172562" y="1459993"/>
            <a:ext cx="2258986" cy="1209407"/>
            <a:chOff x="1757510" y="2727653"/>
            <a:chExt cx="1514238" cy="810687"/>
          </a:xfrm>
        </p:grpSpPr>
        <p:sp>
          <p:nvSpPr>
            <p:cNvPr id="11" name="圆柱形 10">
              <a:extLst>
                <a:ext uri="{FF2B5EF4-FFF2-40B4-BE49-F238E27FC236}">
                  <a16:creationId xmlns:a16="http://schemas.microsoft.com/office/drawing/2014/main" id="{966133FB-22F2-4DB6-BBF4-4D10551046D1}"/>
                </a:ext>
              </a:extLst>
            </p:cNvPr>
            <p:cNvSpPr/>
            <p:nvPr/>
          </p:nvSpPr>
          <p:spPr>
            <a:xfrm rot="1646281">
              <a:off x="2157655" y="2727653"/>
              <a:ext cx="720000" cy="810687"/>
            </a:xfrm>
            <a:prstGeom prst="can">
              <a:avLst/>
            </a:prstGeom>
            <a:gradFill>
              <a:gsLst>
                <a:gs pos="30000">
                  <a:srgbClr val="D3C389"/>
                </a:gs>
                <a:gs pos="0">
                  <a:srgbClr val="A29566"/>
                </a:gs>
                <a:gs pos="83000">
                  <a:srgbClr val="81764F"/>
                </a:gs>
                <a:gs pos="100000">
                  <a:srgbClr val="81764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矩形 11">
              <a:extLst>
                <a:ext uri="{FF2B5EF4-FFF2-40B4-BE49-F238E27FC236}">
                  <a16:creationId xmlns:a16="http://schemas.microsoft.com/office/drawing/2014/main" id="{EA64BBC6-7811-4EE9-8A85-FF85FBD10ABA}"/>
                </a:ext>
              </a:extLst>
            </p:cNvPr>
            <p:cNvSpPr/>
            <p:nvPr/>
          </p:nvSpPr>
          <p:spPr>
            <a:xfrm>
              <a:off x="1757510" y="2924275"/>
              <a:ext cx="1514238" cy="417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olidFill>
                    <a:schemeClr val="tx1"/>
                  </a:solidFill>
                  <a:latin typeface="微软雅黑" panose="020B0503020204020204" pitchFamily="34" charset="-122"/>
                  <a:ea typeface="微软雅黑" panose="020B0503020204020204" pitchFamily="34" charset="-122"/>
                </a:rPr>
                <a:t>反应堆</a:t>
              </a:r>
            </a:p>
          </p:txBody>
        </p:sp>
      </p:grpSp>
      <p:cxnSp>
        <p:nvCxnSpPr>
          <p:cNvPr id="13" name="直接箭头连接符 12">
            <a:extLst>
              <a:ext uri="{FF2B5EF4-FFF2-40B4-BE49-F238E27FC236}">
                <a16:creationId xmlns:a16="http://schemas.microsoft.com/office/drawing/2014/main" id="{3A08E66F-2F99-477A-B763-EB99FF21BAD3}"/>
              </a:ext>
            </a:extLst>
          </p:cNvPr>
          <p:cNvCxnSpPr>
            <a:cxnSpLocks/>
          </p:cNvCxnSpPr>
          <p:nvPr/>
        </p:nvCxnSpPr>
        <p:spPr>
          <a:xfrm flipV="1">
            <a:off x="5774206" y="2064696"/>
            <a:ext cx="2598269" cy="376851"/>
          </a:xfrm>
          <a:prstGeom prst="straightConnector1">
            <a:avLst/>
          </a:prstGeom>
          <a:ln w="6985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2CAC96AF-167E-4ACF-A645-90A1F9064384}"/>
              </a:ext>
            </a:extLst>
          </p:cNvPr>
          <p:cNvSpPr/>
          <p:nvPr/>
        </p:nvSpPr>
        <p:spPr>
          <a:xfrm>
            <a:off x="0" y="6138000"/>
            <a:ext cx="12192000" cy="720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a:solidFill>
                  <a:schemeClr val="tx1"/>
                </a:solidFill>
                <a:latin typeface="Calibri" panose="020F0502020204030204" pitchFamily="34" charset="0"/>
                <a:cs typeface="Calibri" panose="020F0502020204030204" pitchFamily="34" charset="0"/>
              </a:rPr>
              <a:t>Reference: J. C. King and M. S. El-Genk. Submersion criticality safety of fast spectrum space reactors: Potential spectral shift absorbers. Nuclear Engineering and Design 236(3) (2006) 238-254</a:t>
            </a:r>
          </a:p>
        </p:txBody>
      </p:sp>
      <p:grpSp>
        <p:nvGrpSpPr>
          <p:cNvPr id="15" name="组合 14">
            <a:extLst>
              <a:ext uri="{FF2B5EF4-FFF2-40B4-BE49-F238E27FC236}">
                <a16:creationId xmlns:a16="http://schemas.microsoft.com/office/drawing/2014/main" id="{B2B14760-8170-4A99-B520-B03ABE4CEB5F}"/>
              </a:ext>
            </a:extLst>
          </p:cNvPr>
          <p:cNvGrpSpPr/>
          <p:nvPr/>
        </p:nvGrpSpPr>
        <p:grpSpPr>
          <a:xfrm>
            <a:off x="1" y="180000"/>
            <a:ext cx="4717884" cy="646331"/>
            <a:chOff x="1" y="200526"/>
            <a:chExt cx="4717884" cy="646331"/>
          </a:xfrm>
          <a:solidFill>
            <a:srgbClr val="8FAADC"/>
          </a:solidFill>
        </p:grpSpPr>
        <p:sp>
          <p:nvSpPr>
            <p:cNvPr id="16" name="椭圆 15">
              <a:extLst>
                <a:ext uri="{FF2B5EF4-FFF2-40B4-BE49-F238E27FC236}">
                  <a16:creationId xmlns:a16="http://schemas.microsoft.com/office/drawing/2014/main" id="{3720F956-3D0B-44D9-B835-A1273A92BAD0}"/>
                </a:ext>
              </a:extLst>
            </p:cNvPr>
            <p:cNvSpPr/>
            <p:nvPr/>
          </p:nvSpPr>
          <p:spPr>
            <a:xfrm>
              <a:off x="4071554" y="200526"/>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AA01250F-F05F-4CA6-8679-735722B1A485}"/>
                </a:ext>
              </a:extLst>
            </p:cNvPr>
            <p:cNvSpPr/>
            <p:nvPr/>
          </p:nvSpPr>
          <p:spPr>
            <a:xfrm>
              <a:off x="1" y="200526"/>
              <a:ext cx="4394718"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3F4F5DF-6C85-48EE-B07F-E920BFBEC3CD}"/>
              </a:ext>
            </a:extLst>
          </p:cNvPr>
          <p:cNvGrpSpPr/>
          <p:nvPr/>
        </p:nvGrpSpPr>
        <p:grpSpPr>
          <a:xfrm>
            <a:off x="0" y="360000"/>
            <a:ext cx="6371036" cy="646332"/>
            <a:chOff x="0" y="200525"/>
            <a:chExt cx="6371036" cy="646332"/>
          </a:xfrm>
          <a:solidFill>
            <a:schemeClr val="accent1">
              <a:lumMod val="50000"/>
            </a:schemeClr>
          </a:solidFill>
        </p:grpSpPr>
        <p:sp>
          <p:nvSpPr>
            <p:cNvPr id="19" name="椭圆 18">
              <a:extLst>
                <a:ext uri="{FF2B5EF4-FFF2-40B4-BE49-F238E27FC236}">
                  <a16:creationId xmlns:a16="http://schemas.microsoft.com/office/drawing/2014/main" id="{4B6D045D-F83B-4F2A-AA18-E4E3358B4A3B}"/>
                </a:ext>
              </a:extLst>
            </p:cNvPr>
            <p:cNvSpPr/>
            <p:nvPr/>
          </p:nvSpPr>
          <p:spPr>
            <a:xfrm>
              <a:off x="5724705" y="200525"/>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A2DA0E2-CF9A-4DF7-926E-5C9722C72E98}"/>
                </a:ext>
              </a:extLst>
            </p:cNvPr>
            <p:cNvSpPr/>
            <p:nvPr/>
          </p:nvSpPr>
          <p:spPr>
            <a:xfrm>
              <a:off x="0" y="200526"/>
              <a:ext cx="6047873"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a:extLst>
              <a:ext uri="{FF2B5EF4-FFF2-40B4-BE49-F238E27FC236}">
                <a16:creationId xmlns:a16="http://schemas.microsoft.com/office/drawing/2014/main" id="{B171C73A-58BF-47E3-9DC1-271DF101E973}"/>
              </a:ext>
            </a:extLst>
          </p:cNvPr>
          <p:cNvSpPr txBox="1"/>
          <p:nvPr/>
        </p:nvSpPr>
        <p:spPr>
          <a:xfrm>
            <a:off x="0" y="390777"/>
            <a:ext cx="6047872" cy="584775"/>
          </a:xfrm>
          <a:prstGeom prst="rect">
            <a:avLst/>
          </a:prstGeom>
          <a:noFill/>
        </p:spPr>
        <p:txBody>
          <a:bodyPr wrap="square" lIns="432000" rtlCol="0">
            <a:spAutoFit/>
          </a:bodyPr>
          <a:lstStyle/>
          <a:p>
            <a:r>
              <a:rPr lang="zh-CN" altLang="en-US" sz="3200">
                <a:solidFill>
                  <a:schemeClr val="bg1"/>
                </a:solidFill>
                <a:latin typeface="Arial Black" panose="020B0A04020102020204" pitchFamily="34" charset="0"/>
                <a:ea typeface="华文中宋" panose="02010600040101010101" pitchFamily="2" charset="-122"/>
              </a:rPr>
              <a:t>研究背景</a:t>
            </a:r>
          </a:p>
        </p:txBody>
      </p:sp>
    </p:spTree>
    <p:extLst>
      <p:ext uri="{BB962C8B-B14F-4D97-AF65-F5344CB8AC3E}">
        <p14:creationId xmlns:p14="http://schemas.microsoft.com/office/powerpoint/2010/main" val="1547317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500"/>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1000"/>
                                  </p:stCondLst>
                                  <p:childTnLst>
                                    <p:set>
                                      <p:cBhvr>
                                        <p:cTn id="19" dur="1" fill="hold">
                                          <p:stCondLst>
                                            <p:cond delay="0"/>
                                          </p:stCondLst>
                                        </p:cTn>
                                        <p:tgtEl>
                                          <p:spTgt spid="9">
                                            <p:txEl>
                                              <p:pRg st="4" end="4"/>
                                            </p:txEl>
                                          </p:spTgt>
                                        </p:tgtEl>
                                        <p:attrNameLst>
                                          <p:attrName>style.visibility</p:attrName>
                                        </p:attrNameLst>
                                      </p:cBhvr>
                                      <p:to>
                                        <p:strVal val="visible"/>
                                      </p:to>
                                    </p:set>
                                    <p:animEffect transition="in" filter="fade">
                                      <p:cBhvr>
                                        <p:cTn id="20"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86DC8F9-8626-4662-896D-FF938DBDB706}"/>
              </a:ext>
            </a:extLst>
          </p:cNvPr>
          <p:cNvSpPr/>
          <p:nvPr/>
        </p:nvSpPr>
        <p:spPr>
          <a:xfrm>
            <a:off x="720000" y="1535249"/>
            <a:ext cx="2880000" cy="4320001"/>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F51372F2-47FC-4E1A-8361-B14CD5AE7ED8}"/>
              </a:ext>
            </a:extLst>
          </p:cNvPr>
          <p:cNvSpPr/>
          <p:nvPr/>
        </p:nvSpPr>
        <p:spPr>
          <a:xfrm>
            <a:off x="720000" y="5135250"/>
            <a:ext cx="2880000" cy="720000"/>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019A4D38-C401-40D9-9915-A6AB9055E73B}"/>
              </a:ext>
            </a:extLst>
          </p:cNvPr>
          <p:cNvGrpSpPr/>
          <p:nvPr/>
        </p:nvGrpSpPr>
        <p:grpSpPr>
          <a:xfrm>
            <a:off x="1421022" y="1895250"/>
            <a:ext cx="1477955" cy="720000"/>
            <a:chOff x="1760536" y="2727653"/>
            <a:chExt cx="1514238" cy="810687"/>
          </a:xfrm>
        </p:grpSpPr>
        <p:sp>
          <p:nvSpPr>
            <p:cNvPr id="5" name="圆柱形 4">
              <a:extLst>
                <a:ext uri="{FF2B5EF4-FFF2-40B4-BE49-F238E27FC236}">
                  <a16:creationId xmlns:a16="http://schemas.microsoft.com/office/drawing/2014/main" id="{A398C390-9A03-4144-A260-A6A2C9A8F788}"/>
                </a:ext>
              </a:extLst>
            </p:cNvPr>
            <p:cNvSpPr/>
            <p:nvPr/>
          </p:nvSpPr>
          <p:spPr>
            <a:xfrm rot="1646281">
              <a:off x="2157655" y="2727653"/>
              <a:ext cx="720000" cy="810687"/>
            </a:xfrm>
            <a:prstGeom prst="can">
              <a:avLst/>
            </a:prstGeom>
            <a:gradFill>
              <a:gsLst>
                <a:gs pos="30000">
                  <a:srgbClr val="D3C389"/>
                </a:gs>
                <a:gs pos="0">
                  <a:srgbClr val="A29566"/>
                </a:gs>
                <a:gs pos="83000">
                  <a:srgbClr val="81764F"/>
                </a:gs>
                <a:gs pos="100000">
                  <a:srgbClr val="81764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5">
              <a:extLst>
                <a:ext uri="{FF2B5EF4-FFF2-40B4-BE49-F238E27FC236}">
                  <a16:creationId xmlns:a16="http://schemas.microsoft.com/office/drawing/2014/main" id="{B02617E9-E479-41F3-AF0F-E8A6A32C9EFF}"/>
                </a:ext>
              </a:extLst>
            </p:cNvPr>
            <p:cNvSpPr/>
            <p:nvPr/>
          </p:nvSpPr>
          <p:spPr>
            <a:xfrm>
              <a:off x="1760536" y="2924274"/>
              <a:ext cx="1514238" cy="417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Arial Black" panose="020B0A04020102020204" pitchFamily="34" charset="0"/>
                  <a:ea typeface="微软雅黑" panose="020B0503020204020204" pitchFamily="34" charset="-122"/>
                </a:rPr>
                <a:t>reactor</a:t>
              </a:r>
              <a:endParaRPr lang="zh-CN" altLang="en-US" sz="2000" b="1">
                <a:solidFill>
                  <a:schemeClr val="tx1"/>
                </a:solidFill>
                <a:latin typeface="Arial Black" panose="020B0A04020102020204" pitchFamily="34" charset="0"/>
                <a:ea typeface="微软雅黑" panose="020B0503020204020204" pitchFamily="34" charset="-122"/>
              </a:endParaRPr>
            </a:p>
          </p:txBody>
        </p:sp>
      </p:grpSp>
      <p:cxnSp>
        <p:nvCxnSpPr>
          <p:cNvPr id="7" name="直接箭头连接符 6">
            <a:extLst>
              <a:ext uri="{FF2B5EF4-FFF2-40B4-BE49-F238E27FC236}">
                <a16:creationId xmlns:a16="http://schemas.microsoft.com/office/drawing/2014/main" id="{165D166C-7538-487C-8876-C2DC8827EE4B}"/>
              </a:ext>
            </a:extLst>
          </p:cNvPr>
          <p:cNvCxnSpPr>
            <a:cxnSpLocks/>
          </p:cNvCxnSpPr>
          <p:nvPr/>
        </p:nvCxnSpPr>
        <p:spPr>
          <a:xfrm flipH="1">
            <a:off x="3240000" y="1895250"/>
            <a:ext cx="1" cy="3600000"/>
          </a:xfrm>
          <a:prstGeom prst="straightConnector1">
            <a:avLst/>
          </a:prstGeom>
          <a:ln w="63500">
            <a:solidFill>
              <a:srgbClr val="D3B6AB"/>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5643008F-DF82-4E5B-AD00-4BF2F9384676}"/>
              </a:ext>
            </a:extLst>
          </p:cNvPr>
          <p:cNvSpPr txBox="1"/>
          <p:nvPr/>
        </p:nvSpPr>
        <p:spPr>
          <a:xfrm>
            <a:off x="6904002" y="3939027"/>
            <a:ext cx="787151" cy="261610"/>
          </a:xfrm>
          <a:prstGeom prst="rect">
            <a:avLst/>
          </a:prstGeom>
          <a:noFill/>
        </p:spPr>
        <p:txBody>
          <a:bodyPr wrap="square" rtlCol="0">
            <a:spAutoFit/>
          </a:bodyPr>
          <a:lstStyle/>
          <a:p>
            <a:pPr algn="ctr"/>
            <a:r>
              <a:rPr lang="en-US" altLang="zh-CN" sz="1100">
                <a:latin typeface="Arial Black" panose="020B0A04020102020204" pitchFamily="34" charset="0"/>
                <a:ea typeface="华文中宋" panose="02010600040101010101" pitchFamily="2" charset="-122"/>
              </a:rPr>
              <a:t>Energy</a:t>
            </a:r>
            <a:endParaRPr lang="zh-CN" altLang="en-US" sz="1100">
              <a:latin typeface="Arial Black" panose="020B0A04020102020204" pitchFamily="34" charset="0"/>
              <a:ea typeface="华文中宋" panose="02010600040101010101" pitchFamily="2" charset="-122"/>
            </a:endParaRPr>
          </a:p>
        </p:txBody>
      </p:sp>
      <p:sp>
        <p:nvSpPr>
          <p:cNvPr id="11" name="文本框 10">
            <a:extLst>
              <a:ext uri="{FF2B5EF4-FFF2-40B4-BE49-F238E27FC236}">
                <a16:creationId xmlns:a16="http://schemas.microsoft.com/office/drawing/2014/main" id="{B35AAB7F-31D3-415B-BF79-3500B68BF238}"/>
              </a:ext>
            </a:extLst>
          </p:cNvPr>
          <p:cNvSpPr txBox="1"/>
          <p:nvPr/>
        </p:nvSpPr>
        <p:spPr>
          <a:xfrm>
            <a:off x="3814239" y="1535249"/>
            <a:ext cx="353943" cy="1538533"/>
          </a:xfrm>
          <a:prstGeom prst="rect">
            <a:avLst/>
          </a:prstGeom>
          <a:noFill/>
        </p:spPr>
        <p:txBody>
          <a:bodyPr vert="eaVert" wrap="square" rtlCol="0">
            <a:spAutoFit/>
          </a:bodyPr>
          <a:lstStyle/>
          <a:p>
            <a:pPr algn="ctr"/>
            <a:r>
              <a:rPr lang="en-US" altLang="zh-CN" sz="1100">
                <a:latin typeface="Arial Black" panose="020B0A04020102020204" pitchFamily="34" charset="0"/>
                <a:ea typeface="华文中宋" panose="02010600040101010101" pitchFamily="2" charset="-122"/>
              </a:rPr>
              <a:t>Neutron Flux</a:t>
            </a:r>
            <a:endParaRPr lang="zh-CN" altLang="en-US" sz="1100">
              <a:latin typeface="Arial Black" panose="020B0A04020102020204" pitchFamily="34" charset="0"/>
              <a:ea typeface="华文中宋" panose="02010600040101010101" pitchFamily="2" charset="-122"/>
            </a:endParaRPr>
          </a:p>
        </p:txBody>
      </p:sp>
      <p:grpSp>
        <p:nvGrpSpPr>
          <p:cNvPr id="38" name="组合 37">
            <a:extLst>
              <a:ext uri="{FF2B5EF4-FFF2-40B4-BE49-F238E27FC236}">
                <a16:creationId xmlns:a16="http://schemas.microsoft.com/office/drawing/2014/main" id="{D8195E28-1DFA-4EB9-A0DB-A43A06A80BEA}"/>
              </a:ext>
            </a:extLst>
          </p:cNvPr>
          <p:cNvGrpSpPr/>
          <p:nvPr/>
        </p:nvGrpSpPr>
        <p:grpSpPr>
          <a:xfrm>
            <a:off x="4176327" y="1535249"/>
            <a:ext cx="3514826" cy="2332126"/>
            <a:chOff x="6230862" y="1946855"/>
            <a:chExt cx="4420671" cy="2817543"/>
          </a:xfrm>
        </p:grpSpPr>
        <p:cxnSp>
          <p:nvCxnSpPr>
            <p:cNvPr id="8" name="直接箭头连接符 7">
              <a:extLst>
                <a:ext uri="{FF2B5EF4-FFF2-40B4-BE49-F238E27FC236}">
                  <a16:creationId xmlns:a16="http://schemas.microsoft.com/office/drawing/2014/main" id="{EDC4103C-031F-4901-9F7B-0AB225B9E3A5}"/>
                </a:ext>
              </a:extLst>
            </p:cNvPr>
            <p:cNvCxnSpPr>
              <a:cxnSpLocks/>
            </p:cNvCxnSpPr>
            <p:nvPr/>
          </p:nvCxnSpPr>
          <p:spPr>
            <a:xfrm flipV="1">
              <a:off x="6246068" y="1946855"/>
              <a:ext cx="0" cy="28175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2800CCDA-16EC-4B86-A06B-1ACD2460F94C}"/>
                </a:ext>
              </a:extLst>
            </p:cNvPr>
            <p:cNvCxnSpPr>
              <a:cxnSpLocks/>
            </p:cNvCxnSpPr>
            <p:nvPr/>
          </p:nvCxnSpPr>
          <p:spPr>
            <a:xfrm>
              <a:off x="6230862" y="4749161"/>
              <a:ext cx="442067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D31FB2A2-DCFC-49A7-8B7D-82594CB0C922}"/>
                </a:ext>
              </a:extLst>
            </p:cNvPr>
            <p:cNvGrpSpPr/>
            <p:nvPr/>
          </p:nvGrpSpPr>
          <p:grpSpPr>
            <a:xfrm>
              <a:off x="6787563" y="4644364"/>
              <a:ext cx="3340207" cy="104797"/>
              <a:chOff x="4607925" y="5819775"/>
              <a:chExt cx="4320000" cy="135245"/>
            </a:xfrm>
            <a:solidFill>
              <a:schemeClr val="bg1"/>
            </a:solidFill>
          </p:grpSpPr>
          <p:cxnSp>
            <p:nvCxnSpPr>
              <p:cNvPr id="13" name="直接连接符 12">
                <a:extLst>
                  <a:ext uri="{FF2B5EF4-FFF2-40B4-BE49-F238E27FC236}">
                    <a16:creationId xmlns:a16="http://schemas.microsoft.com/office/drawing/2014/main" id="{A7114CB6-BB01-4BC1-B514-17AE59C7E218}"/>
                  </a:ext>
                </a:extLst>
              </p:cNvPr>
              <p:cNvCxnSpPr/>
              <p:nvPr/>
            </p:nvCxnSpPr>
            <p:spPr>
              <a:xfrm>
                <a:off x="4607925" y="5819775"/>
                <a:ext cx="0" cy="135245"/>
              </a:xfrm>
              <a:prstGeom prst="line">
                <a:avLst/>
              </a:prstGeom>
              <a:grpFill/>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41DA36D-E504-4307-8C71-6514F567F1C1}"/>
                  </a:ext>
                </a:extLst>
              </p:cNvPr>
              <p:cNvCxnSpPr/>
              <p:nvPr/>
            </p:nvCxnSpPr>
            <p:spPr>
              <a:xfrm>
                <a:off x="8927925" y="5819775"/>
                <a:ext cx="0" cy="135245"/>
              </a:xfrm>
              <a:prstGeom prst="line">
                <a:avLst/>
              </a:prstGeom>
              <a:grpFill/>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58FE7AC-845D-4137-A6EE-22AC9F70CA34}"/>
                  </a:ext>
                </a:extLst>
              </p:cNvPr>
              <p:cNvCxnSpPr/>
              <p:nvPr/>
            </p:nvCxnSpPr>
            <p:spPr>
              <a:xfrm>
                <a:off x="8207925" y="5819775"/>
                <a:ext cx="0" cy="135245"/>
              </a:xfrm>
              <a:prstGeom prst="line">
                <a:avLst/>
              </a:prstGeom>
              <a:grpFill/>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9A50107-1987-4ED3-8BAB-9DCCA5AFA9A2}"/>
                  </a:ext>
                </a:extLst>
              </p:cNvPr>
              <p:cNvCxnSpPr/>
              <p:nvPr/>
            </p:nvCxnSpPr>
            <p:spPr>
              <a:xfrm>
                <a:off x="7487925" y="5819775"/>
                <a:ext cx="0" cy="135245"/>
              </a:xfrm>
              <a:prstGeom prst="line">
                <a:avLst/>
              </a:prstGeom>
              <a:grpFill/>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8879DA9-01A4-4A86-BC77-753A5AD7F643}"/>
                  </a:ext>
                </a:extLst>
              </p:cNvPr>
              <p:cNvCxnSpPr/>
              <p:nvPr/>
            </p:nvCxnSpPr>
            <p:spPr>
              <a:xfrm>
                <a:off x="6767925" y="5819775"/>
                <a:ext cx="0" cy="135245"/>
              </a:xfrm>
              <a:prstGeom prst="line">
                <a:avLst/>
              </a:prstGeom>
              <a:grpFill/>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928170D-0906-46B3-8D15-219554ACED1B}"/>
                  </a:ext>
                </a:extLst>
              </p:cNvPr>
              <p:cNvCxnSpPr/>
              <p:nvPr/>
            </p:nvCxnSpPr>
            <p:spPr>
              <a:xfrm>
                <a:off x="6047925" y="5819775"/>
                <a:ext cx="0" cy="135245"/>
              </a:xfrm>
              <a:prstGeom prst="line">
                <a:avLst/>
              </a:prstGeom>
              <a:grpFill/>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F47BB08-51C0-44D7-9E56-CCDD7821ECC5}"/>
                  </a:ext>
                </a:extLst>
              </p:cNvPr>
              <p:cNvCxnSpPr/>
              <p:nvPr/>
            </p:nvCxnSpPr>
            <p:spPr>
              <a:xfrm>
                <a:off x="5327925" y="5819775"/>
                <a:ext cx="0" cy="135245"/>
              </a:xfrm>
              <a:prstGeom prst="line">
                <a:avLst/>
              </a:prstGeom>
              <a:grpFill/>
              <a:ln w="635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92CA562A-E190-41F6-943C-635779C69EF8}"/>
                </a:ext>
              </a:extLst>
            </p:cNvPr>
            <p:cNvGrpSpPr/>
            <p:nvPr/>
          </p:nvGrpSpPr>
          <p:grpSpPr>
            <a:xfrm rot="5400000">
              <a:off x="5479369" y="3289332"/>
              <a:ext cx="1673715" cy="104571"/>
              <a:chOff x="6767925" y="5819775"/>
              <a:chExt cx="2160000" cy="135245"/>
            </a:xfrm>
            <a:solidFill>
              <a:schemeClr val="bg1"/>
            </a:solidFill>
          </p:grpSpPr>
          <p:cxnSp>
            <p:nvCxnSpPr>
              <p:cNvPr id="21" name="直接连接符 20">
                <a:extLst>
                  <a:ext uri="{FF2B5EF4-FFF2-40B4-BE49-F238E27FC236}">
                    <a16:creationId xmlns:a16="http://schemas.microsoft.com/office/drawing/2014/main" id="{2EF492EB-3376-42A3-B256-5E82170F907B}"/>
                  </a:ext>
                </a:extLst>
              </p:cNvPr>
              <p:cNvCxnSpPr/>
              <p:nvPr/>
            </p:nvCxnSpPr>
            <p:spPr>
              <a:xfrm>
                <a:off x="8927925" y="5819775"/>
                <a:ext cx="0" cy="135245"/>
              </a:xfrm>
              <a:prstGeom prst="line">
                <a:avLst/>
              </a:prstGeom>
              <a:grpFill/>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BCD05B9-7CA9-4FA9-818D-C9A2ED8CFD71}"/>
                  </a:ext>
                </a:extLst>
              </p:cNvPr>
              <p:cNvCxnSpPr/>
              <p:nvPr/>
            </p:nvCxnSpPr>
            <p:spPr>
              <a:xfrm>
                <a:off x="8207925" y="5819775"/>
                <a:ext cx="0" cy="135245"/>
              </a:xfrm>
              <a:prstGeom prst="line">
                <a:avLst/>
              </a:prstGeom>
              <a:grpFill/>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30C6319-9F24-4E57-94FE-3BDA41ED032B}"/>
                  </a:ext>
                </a:extLst>
              </p:cNvPr>
              <p:cNvCxnSpPr/>
              <p:nvPr/>
            </p:nvCxnSpPr>
            <p:spPr>
              <a:xfrm>
                <a:off x="7487925" y="5819775"/>
                <a:ext cx="0" cy="135245"/>
              </a:xfrm>
              <a:prstGeom prst="line">
                <a:avLst/>
              </a:prstGeom>
              <a:grpFill/>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B93AC6E-DDA3-4C1C-9249-B044BA5C6A12}"/>
                  </a:ext>
                </a:extLst>
              </p:cNvPr>
              <p:cNvCxnSpPr/>
              <p:nvPr/>
            </p:nvCxnSpPr>
            <p:spPr>
              <a:xfrm>
                <a:off x="6767925" y="5819775"/>
                <a:ext cx="0" cy="135245"/>
              </a:xfrm>
              <a:prstGeom prst="line">
                <a:avLst/>
              </a:prstGeom>
              <a:grpFill/>
              <a:ln w="635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5" name="任意多边形: 形状 24">
            <a:extLst>
              <a:ext uri="{FF2B5EF4-FFF2-40B4-BE49-F238E27FC236}">
                <a16:creationId xmlns:a16="http://schemas.microsoft.com/office/drawing/2014/main" id="{CE0542F8-3FD8-43DC-9A6B-35BB5020568A}"/>
              </a:ext>
            </a:extLst>
          </p:cNvPr>
          <p:cNvSpPr>
            <a:spLocks noChangeAspect="1"/>
          </p:cNvSpPr>
          <p:nvPr/>
        </p:nvSpPr>
        <p:spPr>
          <a:xfrm>
            <a:off x="4427806" y="1675141"/>
            <a:ext cx="2994665" cy="1673775"/>
          </a:xfrm>
          <a:custGeom>
            <a:avLst/>
            <a:gdLst>
              <a:gd name="connsiteX0" fmla="*/ 0 w 2262188"/>
              <a:gd name="connsiteY0" fmla="*/ 1157587 h 1214921"/>
              <a:gd name="connsiteX1" fmla="*/ 404813 w 2262188"/>
              <a:gd name="connsiteY1" fmla="*/ 1028999 h 1214921"/>
              <a:gd name="connsiteX2" fmla="*/ 1147763 w 2262188"/>
              <a:gd name="connsiteY2" fmla="*/ 976612 h 1214921"/>
              <a:gd name="connsiteX3" fmla="*/ 1490663 w 2262188"/>
              <a:gd name="connsiteY3" fmla="*/ 299 h 1214921"/>
              <a:gd name="connsiteX4" fmla="*/ 1985963 w 2262188"/>
              <a:gd name="connsiteY4" fmla="*/ 1086149 h 1214921"/>
              <a:gd name="connsiteX5" fmla="*/ 2262188 w 2262188"/>
              <a:gd name="connsiteY5" fmla="*/ 1200449 h 1214921"/>
              <a:gd name="connsiteX0" fmla="*/ 0 w 2262188"/>
              <a:gd name="connsiteY0" fmla="*/ 1157593 h 1214927"/>
              <a:gd name="connsiteX1" fmla="*/ 523875 w 2262188"/>
              <a:gd name="connsiteY1" fmla="*/ 1138543 h 1214927"/>
              <a:gd name="connsiteX2" fmla="*/ 1147763 w 2262188"/>
              <a:gd name="connsiteY2" fmla="*/ 976618 h 1214927"/>
              <a:gd name="connsiteX3" fmla="*/ 1490663 w 2262188"/>
              <a:gd name="connsiteY3" fmla="*/ 305 h 1214927"/>
              <a:gd name="connsiteX4" fmla="*/ 1985963 w 2262188"/>
              <a:gd name="connsiteY4" fmla="*/ 1086155 h 1214927"/>
              <a:gd name="connsiteX5" fmla="*/ 2262188 w 2262188"/>
              <a:gd name="connsiteY5" fmla="*/ 1200455 h 1214927"/>
              <a:gd name="connsiteX0" fmla="*/ 0 w 2262188"/>
              <a:gd name="connsiteY0" fmla="*/ 1157593 h 1214927"/>
              <a:gd name="connsiteX1" fmla="*/ 523875 w 2262188"/>
              <a:gd name="connsiteY1" fmla="*/ 1138543 h 1214927"/>
              <a:gd name="connsiteX2" fmla="*/ 1147763 w 2262188"/>
              <a:gd name="connsiteY2" fmla="*/ 976618 h 1214927"/>
              <a:gd name="connsiteX3" fmla="*/ 1490663 w 2262188"/>
              <a:gd name="connsiteY3" fmla="*/ 305 h 1214927"/>
              <a:gd name="connsiteX4" fmla="*/ 1985963 w 2262188"/>
              <a:gd name="connsiteY4" fmla="*/ 1086155 h 1214927"/>
              <a:gd name="connsiteX5" fmla="*/ 2262188 w 2262188"/>
              <a:gd name="connsiteY5" fmla="*/ 1200455 h 1214927"/>
              <a:gd name="connsiteX0" fmla="*/ 0 w 2238376"/>
              <a:gd name="connsiteY0" fmla="*/ 1267131 h 1267131"/>
              <a:gd name="connsiteX1" fmla="*/ 500063 w 2238376"/>
              <a:gd name="connsiteY1" fmla="*/ 1138543 h 1267131"/>
              <a:gd name="connsiteX2" fmla="*/ 1123951 w 2238376"/>
              <a:gd name="connsiteY2" fmla="*/ 976618 h 1267131"/>
              <a:gd name="connsiteX3" fmla="*/ 1466851 w 2238376"/>
              <a:gd name="connsiteY3" fmla="*/ 305 h 1267131"/>
              <a:gd name="connsiteX4" fmla="*/ 1962151 w 2238376"/>
              <a:gd name="connsiteY4" fmla="*/ 1086155 h 1267131"/>
              <a:gd name="connsiteX5" fmla="*/ 2238376 w 2238376"/>
              <a:gd name="connsiteY5" fmla="*/ 1200455 h 1267131"/>
              <a:gd name="connsiteX0" fmla="*/ 0 w 2238376"/>
              <a:gd name="connsiteY0" fmla="*/ 1267131 h 1267131"/>
              <a:gd name="connsiteX1" fmla="*/ 500063 w 2238376"/>
              <a:gd name="connsiteY1" fmla="*/ 1138543 h 1267131"/>
              <a:gd name="connsiteX2" fmla="*/ 1123951 w 2238376"/>
              <a:gd name="connsiteY2" fmla="*/ 976618 h 1267131"/>
              <a:gd name="connsiteX3" fmla="*/ 1466851 w 2238376"/>
              <a:gd name="connsiteY3" fmla="*/ 305 h 1267131"/>
              <a:gd name="connsiteX4" fmla="*/ 1962151 w 2238376"/>
              <a:gd name="connsiteY4" fmla="*/ 1086155 h 1267131"/>
              <a:gd name="connsiteX5" fmla="*/ 2238376 w 2238376"/>
              <a:gd name="connsiteY5" fmla="*/ 1200455 h 1267131"/>
              <a:gd name="connsiteX0" fmla="*/ 0 w 2238376"/>
              <a:gd name="connsiteY0" fmla="*/ 1267137 h 1267137"/>
              <a:gd name="connsiteX1" fmla="*/ 571501 w 2238376"/>
              <a:gd name="connsiteY1" fmla="*/ 1229036 h 1267137"/>
              <a:gd name="connsiteX2" fmla="*/ 1123951 w 2238376"/>
              <a:gd name="connsiteY2" fmla="*/ 976624 h 1267137"/>
              <a:gd name="connsiteX3" fmla="*/ 1466851 w 2238376"/>
              <a:gd name="connsiteY3" fmla="*/ 311 h 1267137"/>
              <a:gd name="connsiteX4" fmla="*/ 1962151 w 2238376"/>
              <a:gd name="connsiteY4" fmla="*/ 1086161 h 1267137"/>
              <a:gd name="connsiteX5" fmla="*/ 2238376 w 2238376"/>
              <a:gd name="connsiteY5" fmla="*/ 1200461 h 1267137"/>
              <a:gd name="connsiteX0" fmla="*/ 0 w 2238376"/>
              <a:gd name="connsiteY0" fmla="*/ 1267137 h 1267137"/>
              <a:gd name="connsiteX1" fmla="*/ 571501 w 2238376"/>
              <a:gd name="connsiteY1" fmla="*/ 1229036 h 1267137"/>
              <a:gd name="connsiteX2" fmla="*/ 1123951 w 2238376"/>
              <a:gd name="connsiteY2" fmla="*/ 976624 h 1267137"/>
              <a:gd name="connsiteX3" fmla="*/ 1466851 w 2238376"/>
              <a:gd name="connsiteY3" fmla="*/ 311 h 1267137"/>
              <a:gd name="connsiteX4" fmla="*/ 1962151 w 2238376"/>
              <a:gd name="connsiteY4" fmla="*/ 1086161 h 1267137"/>
              <a:gd name="connsiteX5" fmla="*/ 2238376 w 2238376"/>
              <a:gd name="connsiteY5" fmla="*/ 1200461 h 1267137"/>
              <a:gd name="connsiteX0" fmla="*/ 0 w 2238376"/>
              <a:gd name="connsiteY0" fmla="*/ 1267013 h 1267013"/>
              <a:gd name="connsiteX1" fmla="*/ 571501 w 2238376"/>
              <a:gd name="connsiteY1" fmla="*/ 1228912 h 1267013"/>
              <a:gd name="connsiteX2" fmla="*/ 1247776 w 2238376"/>
              <a:gd name="connsiteY2" fmla="*/ 1000312 h 1267013"/>
              <a:gd name="connsiteX3" fmla="*/ 1466851 w 2238376"/>
              <a:gd name="connsiteY3" fmla="*/ 187 h 1267013"/>
              <a:gd name="connsiteX4" fmla="*/ 1962151 w 2238376"/>
              <a:gd name="connsiteY4" fmla="*/ 1086037 h 1267013"/>
              <a:gd name="connsiteX5" fmla="*/ 2238376 w 2238376"/>
              <a:gd name="connsiteY5" fmla="*/ 1200337 h 1267013"/>
              <a:gd name="connsiteX0" fmla="*/ 0 w 2238376"/>
              <a:gd name="connsiteY0" fmla="*/ 1209875 h 1209875"/>
              <a:gd name="connsiteX1" fmla="*/ 571501 w 2238376"/>
              <a:gd name="connsiteY1" fmla="*/ 1171774 h 1209875"/>
              <a:gd name="connsiteX2" fmla="*/ 1247776 w 2238376"/>
              <a:gd name="connsiteY2" fmla="*/ 943174 h 1209875"/>
              <a:gd name="connsiteX3" fmla="*/ 1628776 w 2238376"/>
              <a:gd name="connsiteY3" fmla="*/ 199 h 1209875"/>
              <a:gd name="connsiteX4" fmla="*/ 1962151 w 2238376"/>
              <a:gd name="connsiteY4" fmla="*/ 1028899 h 1209875"/>
              <a:gd name="connsiteX5" fmla="*/ 2238376 w 2238376"/>
              <a:gd name="connsiteY5" fmla="*/ 1143199 h 1209875"/>
              <a:gd name="connsiteX0" fmla="*/ 0 w 2233614"/>
              <a:gd name="connsiteY0" fmla="*/ 1209875 h 1209875"/>
              <a:gd name="connsiteX1" fmla="*/ 571501 w 2233614"/>
              <a:gd name="connsiteY1" fmla="*/ 1171774 h 1209875"/>
              <a:gd name="connsiteX2" fmla="*/ 1247776 w 2233614"/>
              <a:gd name="connsiteY2" fmla="*/ 943174 h 1209875"/>
              <a:gd name="connsiteX3" fmla="*/ 1628776 w 2233614"/>
              <a:gd name="connsiteY3" fmla="*/ 199 h 1209875"/>
              <a:gd name="connsiteX4" fmla="*/ 1962151 w 2233614"/>
              <a:gd name="connsiteY4" fmla="*/ 1028899 h 1209875"/>
              <a:gd name="connsiteX5" fmla="*/ 2233614 w 2233614"/>
              <a:gd name="connsiteY5" fmla="*/ 1209874 h 1209875"/>
              <a:gd name="connsiteX0" fmla="*/ 0 w 2233614"/>
              <a:gd name="connsiteY0" fmla="*/ 1209875 h 1209875"/>
              <a:gd name="connsiteX1" fmla="*/ 571501 w 2233614"/>
              <a:gd name="connsiteY1" fmla="*/ 1171774 h 1209875"/>
              <a:gd name="connsiteX2" fmla="*/ 1247776 w 2233614"/>
              <a:gd name="connsiteY2" fmla="*/ 943174 h 1209875"/>
              <a:gd name="connsiteX3" fmla="*/ 1628776 w 2233614"/>
              <a:gd name="connsiteY3" fmla="*/ 199 h 1209875"/>
              <a:gd name="connsiteX4" fmla="*/ 1962151 w 2233614"/>
              <a:gd name="connsiteY4" fmla="*/ 1028899 h 1209875"/>
              <a:gd name="connsiteX5" fmla="*/ 2233614 w 2233614"/>
              <a:gd name="connsiteY5" fmla="*/ 1209874 h 1209875"/>
              <a:gd name="connsiteX0" fmla="*/ 0 w 2233614"/>
              <a:gd name="connsiteY0" fmla="*/ 1209875 h 1209875"/>
              <a:gd name="connsiteX1" fmla="*/ 604839 w 2233614"/>
              <a:gd name="connsiteY1" fmla="*/ 1176536 h 1209875"/>
              <a:gd name="connsiteX2" fmla="*/ 1247776 w 2233614"/>
              <a:gd name="connsiteY2" fmla="*/ 943174 h 1209875"/>
              <a:gd name="connsiteX3" fmla="*/ 1628776 w 2233614"/>
              <a:gd name="connsiteY3" fmla="*/ 199 h 1209875"/>
              <a:gd name="connsiteX4" fmla="*/ 1962151 w 2233614"/>
              <a:gd name="connsiteY4" fmla="*/ 1028899 h 1209875"/>
              <a:gd name="connsiteX5" fmla="*/ 2233614 w 2233614"/>
              <a:gd name="connsiteY5" fmla="*/ 1209874 h 1209875"/>
              <a:gd name="connsiteX0" fmla="*/ 0 w 2233614"/>
              <a:gd name="connsiteY0" fmla="*/ 1209875 h 1209875"/>
              <a:gd name="connsiteX1" fmla="*/ 604839 w 2233614"/>
              <a:gd name="connsiteY1" fmla="*/ 1176536 h 1209875"/>
              <a:gd name="connsiteX2" fmla="*/ 1247776 w 2233614"/>
              <a:gd name="connsiteY2" fmla="*/ 943174 h 1209875"/>
              <a:gd name="connsiteX3" fmla="*/ 1628776 w 2233614"/>
              <a:gd name="connsiteY3" fmla="*/ 199 h 1209875"/>
              <a:gd name="connsiteX4" fmla="*/ 1962151 w 2233614"/>
              <a:gd name="connsiteY4" fmla="*/ 1028899 h 1209875"/>
              <a:gd name="connsiteX5" fmla="*/ 2233614 w 2233614"/>
              <a:gd name="connsiteY5" fmla="*/ 1209874 h 120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614" h="1209875">
                <a:moveTo>
                  <a:pt x="0" y="1209875"/>
                </a:moveTo>
                <a:cubicBezTo>
                  <a:pt x="159146" y="1193999"/>
                  <a:pt x="396876" y="1211461"/>
                  <a:pt x="604839" y="1176536"/>
                </a:cubicBezTo>
                <a:cubicBezTo>
                  <a:pt x="812802" y="1141611"/>
                  <a:pt x="1077120" y="1139230"/>
                  <a:pt x="1247776" y="943174"/>
                </a:cubicBezTo>
                <a:cubicBezTo>
                  <a:pt x="1418432" y="747118"/>
                  <a:pt x="1509714" y="-14088"/>
                  <a:pt x="1628776" y="199"/>
                </a:cubicBezTo>
                <a:cubicBezTo>
                  <a:pt x="1747838" y="14486"/>
                  <a:pt x="1861345" y="827287"/>
                  <a:pt x="1962151" y="1028899"/>
                </a:cubicBezTo>
                <a:cubicBezTo>
                  <a:pt x="2062957" y="1230511"/>
                  <a:pt x="2156621" y="1167011"/>
                  <a:pt x="2233614" y="1209874"/>
                </a:cubicBezTo>
              </a:path>
            </a:pathLst>
          </a:cu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A413617F-56A5-4AA9-A5F5-A6987DC4D788}"/>
              </a:ext>
            </a:extLst>
          </p:cNvPr>
          <p:cNvSpPr>
            <a:spLocks noChangeAspect="1"/>
          </p:cNvSpPr>
          <p:nvPr/>
        </p:nvSpPr>
        <p:spPr>
          <a:xfrm>
            <a:off x="4440708" y="1679475"/>
            <a:ext cx="2994700" cy="1673775"/>
          </a:xfrm>
          <a:custGeom>
            <a:avLst/>
            <a:gdLst>
              <a:gd name="connsiteX0" fmla="*/ 0 w 3071191"/>
              <a:gd name="connsiteY0" fmla="*/ 262048 h 1464682"/>
              <a:gd name="connsiteX1" fmla="*/ 248478 w 3071191"/>
              <a:gd name="connsiteY1" fmla="*/ 73204 h 1464682"/>
              <a:gd name="connsiteX2" fmla="*/ 606287 w 3071191"/>
              <a:gd name="connsiteY2" fmla="*/ 3630 h 1464682"/>
              <a:gd name="connsiteX3" fmla="*/ 1162878 w 3071191"/>
              <a:gd name="connsiteY3" fmla="*/ 172595 h 1464682"/>
              <a:gd name="connsiteX4" fmla="*/ 1550504 w 3071191"/>
              <a:gd name="connsiteY4" fmla="*/ 371378 h 1464682"/>
              <a:gd name="connsiteX5" fmla="*/ 1828800 w 3071191"/>
              <a:gd name="connsiteY5" fmla="*/ 440952 h 1464682"/>
              <a:gd name="connsiteX6" fmla="*/ 2067339 w 3071191"/>
              <a:gd name="connsiteY6" fmla="*/ 212352 h 1464682"/>
              <a:gd name="connsiteX7" fmla="*/ 2315817 w 3071191"/>
              <a:gd name="connsiteY7" fmla="*/ 262048 h 1464682"/>
              <a:gd name="connsiteX8" fmla="*/ 2584174 w 3071191"/>
              <a:gd name="connsiteY8" fmla="*/ 848456 h 1464682"/>
              <a:gd name="connsiteX9" fmla="*/ 2733261 w 3071191"/>
              <a:gd name="connsiteY9" fmla="*/ 1395108 h 1464682"/>
              <a:gd name="connsiteX10" fmla="*/ 3071191 w 3071191"/>
              <a:gd name="connsiteY10" fmla="*/ 1464682 h 1464682"/>
              <a:gd name="connsiteX0" fmla="*/ 0 w 3071191"/>
              <a:gd name="connsiteY0" fmla="*/ 262048 h 1464682"/>
              <a:gd name="connsiteX1" fmla="*/ 248478 w 3071191"/>
              <a:gd name="connsiteY1" fmla="*/ 73204 h 1464682"/>
              <a:gd name="connsiteX2" fmla="*/ 606287 w 3071191"/>
              <a:gd name="connsiteY2" fmla="*/ 3630 h 1464682"/>
              <a:gd name="connsiteX3" fmla="*/ 1162878 w 3071191"/>
              <a:gd name="connsiteY3" fmla="*/ 172595 h 1464682"/>
              <a:gd name="connsiteX4" fmla="*/ 1550504 w 3071191"/>
              <a:gd name="connsiteY4" fmla="*/ 371378 h 1464682"/>
              <a:gd name="connsiteX5" fmla="*/ 1828800 w 3071191"/>
              <a:gd name="connsiteY5" fmla="*/ 440952 h 1464682"/>
              <a:gd name="connsiteX6" fmla="*/ 2067339 w 3071191"/>
              <a:gd name="connsiteY6" fmla="*/ 212352 h 1464682"/>
              <a:gd name="connsiteX7" fmla="*/ 2315817 w 3071191"/>
              <a:gd name="connsiteY7" fmla="*/ 262048 h 1464682"/>
              <a:gd name="connsiteX8" fmla="*/ 2527024 w 3071191"/>
              <a:gd name="connsiteY8" fmla="*/ 879412 h 1464682"/>
              <a:gd name="connsiteX9" fmla="*/ 2733261 w 3071191"/>
              <a:gd name="connsiteY9" fmla="*/ 1395108 h 1464682"/>
              <a:gd name="connsiteX10" fmla="*/ 3071191 w 3071191"/>
              <a:gd name="connsiteY10" fmla="*/ 1464682 h 1464682"/>
              <a:gd name="connsiteX0" fmla="*/ 0 w 3071191"/>
              <a:gd name="connsiteY0" fmla="*/ 262048 h 1464682"/>
              <a:gd name="connsiteX1" fmla="*/ 248478 w 3071191"/>
              <a:gd name="connsiteY1" fmla="*/ 73204 h 1464682"/>
              <a:gd name="connsiteX2" fmla="*/ 606287 w 3071191"/>
              <a:gd name="connsiteY2" fmla="*/ 3630 h 1464682"/>
              <a:gd name="connsiteX3" fmla="*/ 1162878 w 3071191"/>
              <a:gd name="connsiteY3" fmla="*/ 172595 h 1464682"/>
              <a:gd name="connsiteX4" fmla="*/ 1550504 w 3071191"/>
              <a:gd name="connsiteY4" fmla="*/ 371378 h 1464682"/>
              <a:gd name="connsiteX5" fmla="*/ 1828800 w 3071191"/>
              <a:gd name="connsiteY5" fmla="*/ 440952 h 1464682"/>
              <a:gd name="connsiteX6" fmla="*/ 2067339 w 3071191"/>
              <a:gd name="connsiteY6" fmla="*/ 212352 h 1464682"/>
              <a:gd name="connsiteX7" fmla="*/ 2315817 w 3071191"/>
              <a:gd name="connsiteY7" fmla="*/ 262048 h 1464682"/>
              <a:gd name="connsiteX8" fmla="*/ 2527024 w 3071191"/>
              <a:gd name="connsiteY8" fmla="*/ 879412 h 1464682"/>
              <a:gd name="connsiteX9" fmla="*/ 2733261 w 3071191"/>
              <a:gd name="connsiteY9" fmla="*/ 1395108 h 1464682"/>
              <a:gd name="connsiteX10" fmla="*/ 3071191 w 3071191"/>
              <a:gd name="connsiteY10" fmla="*/ 1464682 h 1464682"/>
              <a:gd name="connsiteX0" fmla="*/ 0 w 3071191"/>
              <a:gd name="connsiteY0" fmla="*/ 262048 h 1464682"/>
              <a:gd name="connsiteX1" fmla="*/ 248478 w 3071191"/>
              <a:gd name="connsiteY1" fmla="*/ 73204 h 1464682"/>
              <a:gd name="connsiteX2" fmla="*/ 606287 w 3071191"/>
              <a:gd name="connsiteY2" fmla="*/ 3630 h 1464682"/>
              <a:gd name="connsiteX3" fmla="*/ 1162878 w 3071191"/>
              <a:gd name="connsiteY3" fmla="*/ 172595 h 1464682"/>
              <a:gd name="connsiteX4" fmla="*/ 1550504 w 3071191"/>
              <a:gd name="connsiteY4" fmla="*/ 371378 h 1464682"/>
              <a:gd name="connsiteX5" fmla="*/ 1828800 w 3071191"/>
              <a:gd name="connsiteY5" fmla="*/ 440952 h 1464682"/>
              <a:gd name="connsiteX6" fmla="*/ 2067339 w 3071191"/>
              <a:gd name="connsiteY6" fmla="*/ 212352 h 1464682"/>
              <a:gd name="connsiteX7" fmla="*/ 2325342 w 3071191"/>
              <a:gd name="connsiteY7" fmla="*/ 202517 h 1464682"/>
              <a:gd name="connsiteX8" fmla="*/ 2527024 w 3071191"/>
              <a:gd name="connsiteY8" fmla="*/ 879412 h 1464682"/>
              <a:gd name="connsiteX9" fmla="*/ 2733261 w 3071191"/>
              <a:gd name="connsiteY9" fmla="*/ 1395108 h 1464682"/>
              <a:gd name="connsiteX10" fmla="*/ 3071191 w 3071191"/>
              <a:gd name="connsiteY10" fmla="*/ 1464682 h 1464682"/>
              <a:gd name="connsiteX0" fmla="*/ 0 w 3071191"/>
              <a:gd name="connsiteY0" fmla="*/ 262048 h 1464682"/>
              <a:gd name="connsiteX1" fmla="*/ 248478 w 3071191"/>
              <a:gd name="connsiteY1" fmla="*/ 73204 h 1464682"/>
              <a:gd name="connsiteX2" fmla="*/ 606287 w 3071191"/>
              <a:gd name="connsiteY2" fmla="*/ 3630 h 1464682"/>
              <a:gd name="connsiteX3" fmla="*/ 1162878 w 3071191"/>
              <a:gd name="connsiteY3" fmla="*/ 172595 h 1464682"/>
              <a:gd name="connsiteX4" fmla="*/ 1550504 w 3071191"/>
              <a:gd name="connsiteY4" fmla="*/ 371378 h 1464682"/>
              <a:gd name="connsiteX5" fmla="*/ 1828800 w 3071191"/>
              <a:gd name="connsiteY5" fmla="*/ 440952 h 1464682"/>
              <a:gd name="connsiteX6" fmla="*/ 2069720 w 3071191"/>
              <a:gd name="connsiteY6" fmla="*/ 176633 h 1464682"/>
              <a:gd name="connsiteX7" fmla="*/ 2325342 w 3071191"/>
              <a:gd name="connsiteY7" fmla="*/ 202517 h 1464682"/>
              <a:gd name="connsiteX8" fmla="*/ 2527024 w 3071191"/>
              <a:gd name="connsiteY8" fmla="*/ 879412 h 1464682"/>
              <a:gd name="connsiteX9" fmla="*/ 2733261 w 3071191"/>
              <a:gd name="connsiteY9" fmla="*/ 1395108 h 1464682"/>
              <a:gd name="connsiteX10" fmla="*/ 3071191 w 3071191"/>
              <a:gd name="connsiteY10" fmla="*/ 1464682 h 1464682"/>
              <a:gd name="connsiteX0" fmla="*/ 0 w 3071191"/>
              <a:gd name="connsiteY0" fmla="*/ 262048 h 1464682"/>
              <a:gd name="connsiteX1" fmla="*/ 248478 w 3071191"/>
              <a:gd name="connsiteY1" fmla="*/ 73204 h 1464682"/>
              <a:gd name="connsiteX2" fmla="*/ 606287 w 3071191"/>
              <a:gd name="connsiteY2" fmla="*/ 3630 h 1464682"/>
              <a:gd name="connsiteX3" fmla="*/ 1162878 w 3071191"/>
              <a:gd name="connsiteY3" fmla="*/ 172595 h 1464682"/>
              <a:gd name="connsiteX4" fmla="*/ 1550504 w 3071191"/>
              <a:gd name="connsiteY4" fmla="*/ 371378 h 1464682"/>
              <a:gd name="connsiteX5" fmla="*/ 1828800 w 3071191"/>
              <a:gd name="connsiteY5" fmla="*/ 440952 h 1464682"/>
              <a:gd name="connsiteX6" fmla="*/ 2069720 w 3071191"/>
              <a:gd name="connsiteY6" fmla="*/ 176633 h 1464682"/>
              <a:gd name="connsiteX7" fmla="*/ 2325342 w 3071191"/>
              <a:gd name="connsiteY7" fmla="*/ 202517 h 1464682"/>
              <a:gd name="connsiteX8" fmla="*/ 2527024 w 3071191"/>
              <a:gd name="connsiteY8" fmla="*/ 879412 h 1464682"/>
              <a:gd name="connsiteX9" fmla="*/ 2733261 w 3071191"/>
              <a:gd name="connsiteY9" fmla="*/ 1395108 h 1464682"/>
              <a:gd name="connsiteX10" fmla="*/ 3071191 w 3071191"/>
              <a:gd name="connsiteY10" fmla="*/ 1464682 h 1464682"/>
              <a:gd name="connsiteX0" fmla="*/ 0 w 3071191"/>
              <a:gd name="connsiteY0" fmla="*/ 262048 h 1464682"/>
              <a:gd name="connsiteX1" fmla="*/ 248478 w 3071191"/>
              <a:gd name="connsiteY1" fmla="*/ 73204 h 1464682"/>
              <a:gd name="connsiteX2" fmla="*/ 606287 w 3071191"/>
              <a:gd name="connsiteY2" fmla="*/ 3630 h 1464682"/>
              <a:gd name="connsiteX3" fmla="*/ 1162878 w 3071191"/>
              <a:gd name="connsiteY3" fmla="*/ 172595 h 1464682"/>
              <a:gd name="connsiteX4" fmla="*/ 1550504 w 3071191"/>
              <a:gd name="connsiteY4" fmla="*/ 371378 h 1464682"/>
              <a:gd name="connsiteX5" fmla="*/ 1852612 w 3071191"/>
              <a:gd name="connsiteY5" fmla="*/ 507627 h 1464682"/>
              <a:gd name="connsiteX6" fmla="*/ 2069720 w 3071191"/>
              <a:gd name="connsiteY6" fmla="*/ 176633 h 1464682"/>
              <a:gd name="connsiteX7" fmla="*/ 2325342 w 3071191"/>
              <a:gd name="connsiteY7" fmla="*/ 202517 h 1464682"/>
              <a:gd name="connsiteX8" fmla="*/ 2527024 w 3071191"/>
              <a:gd name="connsiteY8" fmla="*/ 879412 h 1464682"/>
              <a:gd name="connsiteX9" fmla="*/ 2733261 w 3071191"/>
              <a:gd name="connsiteY9" fmla="*/ 1395108 h 1464682"/>
              <a:gd name="connsiteX10" fmla="*/ 3071191 w 3071191"/>
              <a:gd name="connsiteY10" fmla="*/ 1464682 h 1464682"/>
              <a:gd name="connsiteX0" fmla="*/ 0 w 3071191"/>
              <a:gd name="connsiteY0" fmla="*/ 262048 h 1464682"/>
              <a:gd name="connsiteX1" fmla="*/ 248478 w 3071191"/>
              <a:gd name="connsiteY1" fmla="*/ 73204 h 1464682"/>
              <a:gd name="connsiteX2" fmla="*/ 606287 w 3071191"/>
              <a:gd name="connsiteY2" fmla="*/ 3630 h 1464682"/>
              <a:gd name="connsiteX3" fmla="*/ 1162878 w 3071191"/>
              <a:gd name="connsiteY3" fmla="*/ 172595 h 1464682"/>
              <a:gd name="connsiteX4" fmla="*/ 1502879 w 3071191"/>
              <a:gd name="connsiteY4" fmla="*/ 383284 h 1464682"/>
              <a:gd name="connsiteX5" fmla="*/ 1852612 w 3071191"/>
              <a:gd name="connsiteY5" fmla="*/ 507627 h 1464682"/>
              <a:gd name="connsiteX6" fmla="*/ 2069720 w 3071191"/>
              <a:gd name="connsiteY6" fmla="*/ 176633 h 1464682"/>
              <a:gd name="connsiteX7" fmla="*/ 2325342 w 3071191"/>
              <a:gd name="connsiteY7" fmla="*/ 202517 h 1464682"/>
              <a:gd name="connsiteX8" fmla="*/ 2527024 w 3071191"/>
              <a:gd name="connsiteY8" fmla="*/ 879412 h 1464682"/>
              <a:gd name="connsiteX9" fmla="*/ 2733261 w 3071191"/>
              <a:gd name="connsiteY9" fmla="*/ 1395108 h 1464682"/>
              <a:gd name="connsiteX10" fmla="*/ 3071191 w 3071191"/>
              <a:gd name="connsiteY10" fmla="*/ 1464682 h 1464682"/>
              <a:gd name="connsiteX0" fmla="*/ 0 w 3071191"/>
              <a:gd name="connsiteY0" fmla="*/ 262308 h 1464942"/>
              <a:gd name="connsiteX1" fmla="*/ 248478 w 3071191"/>
              <a:gd name="connsiteY1" fmla="*/ 73464 h 1464942"/>
              <a:gd name="connsiteX2" fmla="*/ 606287 w 3071191"/>
              <a:gd name="connsiteY2" fmla="*/ 3890 h 1464942"/>
              <a:gd name="connsiteX3" fmla="*/ 1120016 w 3071191"/>
              <a:gd name="connsiteY3" fmla="*/ 177618 h 1464942"/>
              <a:gd name="connsiteX4" fmla="*/ 1502879 w 3071191"/>
              <a:gd name="connsiteY4" fmla="*/ 383544 h 1464942"/>
              <a:gd name="connsiteX5" fmla="*/ 1852612 w 3071191"/>
              <a:gd name="connsiteY5" fmla="*/ 507887 h 1464942"/>
              <a:gd name="connsiteX6" fmla="*/ 2069720 w 3071191"/>
              <a:gd name="connsiteY6" fmla="*/ 176893 h 1464942"/>
              <a:gd name="connsiteX7" fmla="*/ 2325342 w 3071191"/>
              <a:gd name="connsiteY7" fmla="*/ 202777 h 1464942"/>
              <a:gd name="connsiteX8" fmla="*/ 2527024 w 3071191"/>
              <a:gd name="connsiteY8" fmla="*/ 879672 h 1464942"/>
              <a:gd name="connsiteX9" fmla="*/ 2733261 w 3071191"/>
              <a:gd name="connsiteY9" fmla="*/ 1395368 h 1464942"/>
              <a:gd name="connsiteX10" fmla="*/ 3071191 w 3071191"/>
              <a:gd name="connsiteY10" fmla="*/ 1464942 h 1464942"/>
              <a:gd name="connsiteX0" fmla="*/ 0 w 3174705"/>
              <a:gd name="connsiteY0" fmla="*/ 664231 h 1475271"/>
              <a:gd name="connsiteX1" fmla="*/ 351992 w 3174705"/>
              <a:gd name="connsiteY1" fmla="*/ 83793 h 1475271"/>
              <a:gd name="connsiteX2" fmla="*/ 709801 w 3174705"/>
              <a:gd name="connsiteY2" fmla="*/ 14219 h 1475271"/>
              <a:gd name="connsiteX3" fmla="*/ 1223530 w 3174705"/>
              <a:gd name="connsiteY3" fmla="*/ 187947 h 1475271"/>
              <a:gd name="connsiteX4" fmla="*/ 1606393 w 3174705"/>
              <a:gd name="connsiteY4" fmla="*/ 393873 h 1475271"/>
              <a:gd name="connsiteX5" fmla="*/ 1956126 w 3174705"/>
              <a:gd name="connsiteY5" fmla="*/ 518216 h 1475271"/>
              <a:gd name="connsiteX6" fmla="*/ 2173234 w 3174705"/>
              <a:gd name="connsiteY6" fmla="*/ 187222 h 1475271"/>
              <a:gd name="connsiteX7" fmla="*/ 2428856 w 3174705"/>
              <a:gd name="connsiteY7" fmla="*/ 213106 h 1475271"/>
              <a:gd name="connsiteX8" fmla="*/ 2630538 w 3174705"/>
              <a:gd name="connsiteY8" fmla="*/ 890001 h 1475271"/>
              <a:gd name="connsiteX9" fmla="*/ 2836775 w 3174705"/>
              <a:gd name="connsiteY9" fmla="*/ 1405697 h 1475271"/>
              <a:gd name="connsiteX10" fmla="*/ 3174705 w 3174705"/>
              <a:gd name="connsiteY10" fmla="*/ 1475271 h 1475271"/>
              <a:gd name="connsiteX0" fmla="*/ 0 w 3236047"/>
              <a:gd name="connsiteY0" fmla="*/ 918724 h 1488514"/>
              <a:gd name="connsiteX1" fmla="*/ 413334 w 3236047"/>
              <a:gd name="connsiteY1" fmla="*/ 97036 h 1488514"/>
              <a:gd name="connsiteX2" fmla="*/ 771143 w 3236047"/>
              <a:gd name="connsiteY2" fmla="*/ 27462 h 1488514"/>
              <a:gd name="connsiteX3" fmla="*/ 1284872 w 3236047"/>
              <a:gd name="connsiteY3" fmla="*/ 201190 h 1488514"/>
              <a:gd name="connsiteX4" fmla="*/ 1667735 w 3236047"/>
              <a:gd name="connsiteY4" fmla="*/ 407116 h 1488514"/>
              <a:gd name="connsiteX5" fmla="*/ 2017468 w 3236047"/>
              <a:gd name="connsiteY5" fmla="*/ 531459 h 1488514"/>
              <a:gd name="connsiteX6" fmla="*/ 2234576 w 3236047"/>
              <a:gd name="connsiteY6" fmla="*/ 200465 h 1488514"/>
              <a:gd name="connsiteX7" fmla="*/ 2490198 w 3236047"/>
              <a:gd name="connsiteY7" fmla="*/ 226349 h 1488514"/>
              <a:gd name="connsiteX8" fmla="*/ 2691880 w 3236047"/>
              <a:gd name="connsiteY8" fmla="*/ 903244 h 1488514"/>
              <a:gd name="connsiteX9" fmla="*/ 2898117 w 3236047"/>
              <a:gd name="connsiteY9" fmla="*/ 1418940 h 1488514"/>
              <a:gd name="connsiteX10" fmla="*/ 3236047 w 3236047"/>
              <a:gd name="connsiteY10" fmla="*/ 1488514 h 1488514"/>
              <a:gd name="connsiteX0" fmla="*/ 0 w 3236047"/>
              <a:gd name="connsiteY0" fmla="*/ 906567 h 1476357"/>
              <a:gd name="connsiteX1" fmla="*/ 279149 w 3236047"/>
              <a:gd name="connsiteY1" fmla="*/ 598846 h 1476357"/>
              <a:gd name="connsiteX2" fmla="*/ 771143 w 3236047"/>
              <a:gd name="connsiteY2" fmla="*/ 15305 h 1476357"/>
              <a:gd name="connsiteX3" fmla="*/ 1284872 w 3236047"/>
              <a:gd name="connsiteY3" fmla="*/ 189033 h 1476357"/>
              <a:gd name="connsiteX4" fmla="*/ 1667735 w 3236047"/>
              <a:gd name="connsiteY4" fmla="*/ 394959 h 1476357"/>
              <a:gd name="connsiteX5" fmla="*/ 2017468 w 3236047"/>
              <a:gd name="connsiteY5" fmla="*/ 519302 h 1476357"/>
              <a:gd name="connsiteX6" fmla="*/ 2234576 w 3236047"/>
              <a:gd name="connsiteY6" fmla="*/ 188308 h 1476357"/>
              <a:gd name="connsiteX7" fmla="*/ 2490198 w 3236047"/>
              <a:gd name="connsiteY7" fmla="*/ 214192 h 1476357"/>
              <a:gd name="connsiteX8" fmla="*/ 2691880 w 3236047"/>
              <a:gd name="connsiteY8" fmla="*/ 891087 h 1476357"/>
              <a:gd name="connsiteX9" fmla="*/ 2898117 w 3236047"/>
              <a:gd name="connsiteY9" fmla="*/ 1406783 h 1476357"/>
              <a:gd name="connsiteX10" fmla="*/ 3236047 w 3236047"/>
              <a:gd name="connsiteY10" fmla="*/ 1476357 h 1476357"/>
              <a:gd name="connsiteX0" fmla="*/ 0 w 3236047"/>
              <a:gd name="connsiteY0" fmla="*/ 768427 h 1338217"/>
              <a:gd name="connsiteX1" fmla="*/ 279149 w 3236047"/>
              <a:gd name="connsiteY1" fmla="*/ 460706 h 1338217"/>
              <a:gd name="connsiteX2" fmla="*/ 709801 w 3236047"/>
              <a:gd name="connsiteY2" fmla="*/ 282744 h 1338217"/>
              <a:gd name="connsiteX3" fmla="*/ 1284872 w 3236047"/>
              <a:gd name="connsiteY3" fmla="*/ 50893 h 1338217"/>
              <a:gd name="connsiteX4" fmla="*/ 1667735 w 3236047"/>
              <a:gd name="connsiteY4" fmla="*/ 256819 h 1338217"/>
              <a:gd name="connsiteX5" fmla="*/ 2017468 w 3236047"/>
              <a:gd name="connsiteY5" fmla="*/ 381162 h 1338217"/>
              <a:gd name="connsiteX6" fmla="*/ 2234576 w 3236047"/>
              <a:gd name="connsiteY6" fmla="*/ 50168 h 1338217"/>
              <a:gd name="connsiteX7" fmla="*/ 2490198 w 3236047"/>
              <a:gd name="connsiteY7" fmla="*/ 76052 h 1338217"/>
              <a:gd name="connsiteX8" fmla="*/ 2691880 w 3236047"/>
              <a:gd name="connsiteY8" fmla="*/ 752947 h 1338217"/>
              <a:gd name="connsiteX9" fmla="*/ 2898117 w 3236047"/>
              <a:gd name="connsiteY9" fmla="*/ 1268643 h 1338217"/>
              <a:gd name="connsiteX10" fmla="*/ 3236047 w 3236047"/>
              <a:gd name="connsiteY10" fmla="*/ 1338217 h 1338217"/>
              <a:gd name="connsiteX0" fmla="*/ 0 w 3236047"/>
              <a:gd name="connsiteY0" fmla="*/ 768427 h 1338217"/>
              <a:gd name="connsiteX1" fmla="*/ 279149 w 3236047"/>
              <a:gd name="connsiteY1" fmla="*/ 460706 h 1338217"/>
              <a:gd name="connsiteX2" fmla="*/ 709801 w 3236047"/>
              <a:gd name="connsiteY2" fmla="*/ 282744 h 1338217"/>
              <a:gd name="connsiteX3" fmla="*/ 1315543 w 3236047"/>
              <a:gd name="connsiteY3" fmla="*/ 327106 h 1338217"/>
              <a:gd name="connsiteX4" fmla="*/ 1667735 w 3236047"/>
              <a:gd name="connsiteY4" fmla="*/ 256819 h 1338217"/>
              <a:gd name="connsiteX5" fmla="*/ 2017468 w 3236047"/>
              <a:gd name="connsiteY5" fmla="*/ 381162 h 1338217"/>
              <a:gd name="connsiteX6" fmla="*/ 2234576 w 3236047"/>
              <a:gd name="connsiteY6" fmla="*/ 50168 h 1338217"/>
              <a:gd name="connsiteX7" fmla="*/ 2490198 w 3236047"/>
              <a:gd name="connsiteY7" fmla="*/ 76052 h 1338217"/>
              <a:gd name="connsiteX8" fmla="*/ 2691880 w 3236047"/>
              <a:gd name="connsiteY8" fmla="*/ 752947 h 1338217"/>
              <a:gd name="connsiteX9" fmla="*/ 2898117 w 3236047"/>
              <a:gd name="connsiteY9" fmla="*/ 1268643 h 1338217"/>
              <a:gd name="connsiteX10" fmla="*/ 3236047 w 3236047"/>
              <a:gd name="connsiteY10" fmla="*/ 1338217 h 1338217"/>
              <a:gd name="connsiteX0" fmla="*/ 0 w 3236047"/>
              <a:gd name="connsiteY0" fmla="*/ 768427 h 1338217"/>
              <a:gd name="connsiteX1" fmla="*/ 279149 w 3236047"/>
              <a:gd name="connsiteY1" fmla="*/ 460706 h 1338217"/>
              <a:gd name="connsiteX2" fmla="*/ 709801 w 3236047"/>
              <a:gd name="connsiteY2" fmla="*/ 282744 h 1338217"/>
              <a:gd name="connsiteX3" fmla="*/ 1315543 w 3236047"/>
              <a:gd name="connsiteY3" fmla="*/ 327106 h 1338217"/>
              <a:gd name="connsiteX4" fmla="*/ 1759748 w 3236047"/>
              <a:gd name="connsiteY4" fmla="*/ 480587 h 1338217"/>
              <a:gd name="connsiteX5" fmla="*/ 2017468 w 3236047"/>
              <a:gd name="connsiteY5" fmla="*/ 381162 h 1338217"/>
              <a:gd name="connsiteX6" fmla="*/ 2234576 w 3236047"/>
              <a:gd name="connsiteY6" fmla="*/ 50168 h 1338217"/>
              <a:gd name="connsiteX7" fmla="*/ 2490198 w 3236047"/>
              <a:gd name="connsiteY7" fmla="*/ 76052 h 1338217"/>
              <a:gd name="connsiteX8" fmla="*/ 2691880 w 3236047"/>
              <a:gd name="connsiteY8" fmla="*/ 752947 h 1338217"/>
              <a:gd name="connsiteX9" fmla="*/ 2898117 w 3236047"/>
              <a:gd name="connsiteY9" fmla="*/ 1268643 h 1338217"/>
              <a:gd name="connsiteX10" fmla="*/ 3236047 w 3236047"/>
              <a:gd name="connsiteY10" fmla="*/ 1338217 h 1338217"/>
              <a:gd name="connsiteX0" fmla="*/ 0 w 3236047"/>
              <a:gd name="connsiteY0" fmla="*/ 768427 h 1338217"/>
              <a:gd name="connsiteX1" fmla="*/ 267647 w 3236047"/>
              <a:gd name="connsiteY1" fmla="*/ 485181 h 1338217"/>
              <a:gd name="connsiteX2" fmla="*/ 709801 w 3236047"/>
              <a:gd name="connsiteY2" fmla="*/ 282744 h 1338217"/>
              <a:gd name="connsiteX3" fmla="*/ 1315543 w 3236047"/>
              <a:gd name="connsiteY3" fmla="*/ 327106 h 1338217"/>
              <a:gd name="connsiteX4" fmla="*/ 1759748 w 3236047"/>
              <a:gd name="connsiteY4" fmla="*/ 480587 h 1338217"/>
              <a:gd name="connsiteX5" fmla="*/ 2017468 w 3236047"/>
              <a:gd name="connsiteY5" fmla="*/ 381162 h 1338217"/>
              <a:gd name="connsiteX6" fmla="*/ 2234576 w 3236047"/>
              <a:gd name="connsiteY6" fmla="*/ 50168 h 1338217"/>
              <a:gd name="connsiteX7" fmla="*/ 2490198 w 3236047"/>
              <a:gd name="connsiteY7" fmla="*/ 76052 h 1338217"/>
              <a:gd name="connsiteX8" fmla="*/ 2691880 w 3236047"/>
              <a:gd name="connsiteY8" fmla="*/ 752947 h 1338217"/>
              <a:gd name="connsiteX9" fmla="*/ 2898117 w 3236047"/>
              <a:gd name="connsiteY9" fmla="*/ 1268643 h 1338217"/>
              <a:gd name="connsiteX10" fmla="*/ 3236047 w 3236047"/>
              <a:gd name="connsiteY10" fmla="*/ 1338217 h 1338217"/>
              <a:gd name="connsiteX0" fmla="*/ 0 w 3236047"/>
              <a:gd name="connsiteY0" fmla="*/ 768427 h 1338217"/>
              <a:gd name="connsiteX1" fmla="*/ 267647 w 3236047"/>
              <a:gd name="connsiteY1" fmla="*/ 485181 h 1338217"/>
              <a:gd name="connsiteX2" fmla="*/ 717468 w 3236047"/>
              <a:gd name="connsiteY2" fmla="*/ 286240 h 1338217"/>
              <a:gd name="connsiteX3" fmla="*/ 1315543 w 3236047"/>
              <a:gd name="connsiteY3" fmla="*/ 327106 h 1338217"/>
              <a:gd name="connsiteX4" fmla="*/ 1759748 w 3236047"/>
              <a:gd name="connsiteY4" fmla="*/ 480587 h 1338217"/>
              <a:gd name="connsiteX5" fmla="*/ 2017468 w 3236047"/>
              <a:gd name="connsiteY5" fmla="*/ 381162 h 1338217"/>
              <a:gd name="connsiteX6" fmla="*/ 2234576 w 3236047"/>
              <a:gd name="connsiteY6" fmla="*/ 50168 h 1338217"/>
              <a:gd name="connsiteX7" fmla="*/ 2490198 w 3236047"/>
              <a:gd name="connsiteY7" fmla="*/ 76052 h 1338217"/>
              <a:gd name="connsiteX8" fmla="*/ 2691880 w 3236047"/>
              <a:gd name="connsiteY8" fmla="*/ 752947 h 1338217"/>
              <a:gd name="connsiteX9" fmla="*/ 2898117 w 3236047"/>
              <a:gd name="connsiteY9" fmla="*/ 1268643 h 1338217"/>
              <a:gd name="connsiteX10" fmla="*/ 3236047 w 3236047"/>
              <a:gd name="connsiteY10" fmla="*/ 1338217 h 1338217"/>
              <a:gd name="connsiteX0" fmla="*/ 0 w 3236047"/>
              <a:gd name="connsiteY0" fmla="*/ 768427 h 1338217"/>
              <a:gd name="connsiteX1" fmla="*/ 267647 w 3236047"/>
              <a:gd name="connsiteY1" fmla="*/ 485181 h 1338217"/>
              <a:gd name="connsiteX2" fmla="*/ 717468 w 3236047"/>
              <a:gd name="connsiteY2" fmla="*/ 286240 h 1338217"/>
              <a:gd name="connsiteX3" fmla="*/ 1315543 w 3236047"/>
              <a:gd name="connsiteY3" fmla="*/ 327106 h 1338217"/>
              <a:gd name="connsiteX4" fmla="*/ 1759748 w 3236047"/>
              <a:gd name="connsiteY4" fmla="*/ 480587 h 1338217"/>
              <a:gd name="connsiteX5" fmla="*/ 2017468 w 3236047"/>
              <a:gd name="connsiteY5" fmla="*/ 381162 h 1338217"/>
              <a:gd name="connsiteX6" fmla="*/ 2234576 w 3236047"/>
              <a:gd name="connsiteY6" fmla="*/ 50168 h 1338217"/>
              <a:gd name="connsiteX7" fmla="*/ 2490198 w 3236047"/>
              <a:gd name="connsiteY7" fmla="*/ 76052 h 1338217"/>
              <a:gd name="connsiteX8" fmla="*/ 2691880 w 3236047"/>
              <a:gd name="connsiteY8" fmla="*/ 752947 h 1338217"/>
              <a:gd name="connsiteX9" fmla="*/ 2898117 w 3236047"/>
              <a:gd name="connsiteY9" fmla="*/ 1268643 h 1338217"/>
              <a:gd name="connsiteX10" fmla="*/ 3236047 w 3236047"/>
              <a:gd name="connsiteY10" fmla="*/ 1338217 h 1338217"/>
              <a:gd name="connsiteX0" fmla="*/ 0 w 3236047"/>
              <a:gd name="connsiteY0" fmla="*/ 768427 h 1338217"/>
              <a:gd name="connsiteX1" fmla="*/ 267647 w 3236047"/>
              <a:gd name="connsiteY1" fmla="*/ 485181 h 1338217"/>
              <a:gd name="connsiteX2" fmla="*/ 717468 w 3236047"/>
              <a:gd name="connsiteY2" fmla="*/ 286240 h 1338217"/>
              <a:gd name="connsiteX3" fmla="*/ 1319376 w 3236047"/>
              <a:gd name="connsiteY3" fmla="*/ 348085 h 1338217"/>
              <a:gd name="connsiteX4" fmla="*/ 1759748 w 3236047"/>
              <a:gd name="connsiteY4" fmla="*/ 480587 h 1338217"/>
              <a:gd name="connsiteX5" fmla="*/ 2017468 w 3236047"/>
              <a:gd name="connsiteY5" fmla="*/ 381162 h 1338217"/>
              <a:gd name="connsiteX6" fmla="*/ 2234576 w 3236047"/>
              <a:gd name="connsiteY6" fmla="*/ 50168 h 1338217"/>
              <a:gd name="connsiteX7" fmla="*/ 2490198 w 3236047"/>
              <a:gd name="connsiteY7" fmla="*/ 76052 h 1338217"/>
              <a:gd name="connsiteX8" fmla="*/ 2691880 w 3236047"/>
              <a:gd name="connsiteY8" fmla="*/ 752947 h 1338217"/>
              <a:gd name="connsiteX9" fmla="*/ 2898117 w 3236047"/>
              <a:gd name="connsiteY9" fmla="*/ 1268643 h 1338217"/>
              <a:gd name="connsiteX10" fmla="*/ 3236047 w 3236047"/>
              <a:gd name="connsiteY10" fmla="*/ 1338217 h 1338217"/>
              <a:gd name="connsiteX0" fmla="*/ 0 w 3236047"/>
              <a:gd name="connsiteY0" fmla="*/ 768427 h 1338217"/>
              <a:gd name="connsiteX1" fmla="*/ 267647 w 3236047"/>
              <a:gd name="connsiteY1" fmla="*/ 485181 h 1338217"/>
              <a:gd name="connsiteX2" fmla="*/ 717468 w 3236047"/>
              <a:gd name="connsiteY2" fmla="*/ 286240 h 1338217"/>
              <a:gd name="connsiteX3" fmla="*/ 1319376 w 3236047"/>
              <a:gd name="connsiteY3" fmla="*/ 348085 h 1338217"/>
              <a:gd name="connsiteX4" fmla="*/ 1759748 w 3236047"/>
              <a:gd name="connsiteY4" fmla="*/ 480587 h 1338217"/>
              <a:gd name="connsiteX5" fmla="*/ 2017468 w 3236047"/>
              <a:gd name="connsiteY5" fmla="*/ 381162 h 1338217"/>
              <a:gd name="connsiteX6" fmla="*/ 2234576 w 3236047"/>
              <a:gd name="connsiteY6" fmla="*/ 50168 h 1338217"/>
              <a:gd name="connsiteX7" fmla="*/ 2490198 w 3236047"/>
              <a:gd name="connsiteY7" fmla="*/ 76052 h 1338217"/>
              <a:gd name="connsiteX8" fmla="*/ 2691880 w 3236047"/>
              <a:gd name="connsiteY8" fmla="*/ 752947 h 1338217"/>
              <a:gd name="connsiteX9" fmla="*/ 2898117 w 3236047"/>
              <a:gd name="connsiteY9" fmla="*/ 1268643 h 1338217"/>
              <a:gd name="connsiteX10" fmla="*/ 3236047 w 3236047"/>
              <a:gd name="connsiteY10" fmla="*/ 1338217 h 133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36047" h="1338217">
                <a:moveTo>
                  <a:pt x="0" y="768427"/>
                </a:moveTo>
                <a:cubicBezTo>
                  <a:pt x="73715" y="695540"/>
                  <a:pt x="148069" y="565545"/>
                  <a:pt x="267647" y="485181"/>
                </a:cubicBezTo>
                <a:cubicBezTo>
                  <a:pt x="387225" y="404817"/>
                  <a:pt x="542180" y="309089"/>
                  <a:pt x="717468" y="286240"/>
                </a:cubicBezTo>
                <a:cubicBezTo>
                  <a:pt x="892756" y="263391"/>
                  <a:pt x="1141830" y="298212"/>
                  <a:pt x="1319376" y="348085"/>
                </a:cubicBezTo>
                <a:cubicBezTo>
                  <a:pt x="1496922" y="397958"/>
                  <a:pt x="1643399" y="475074"/>
                  <a:pt x="1759748" y="480587"/>
                </a:cubicBezTo>
                <a:cubicBezTo>
                  <a:pt x="1876097" y="486100"/>
                  <a:pt x="1938330" y="452899"/>
                  <a:pt x="2017468" y="381162"/>
                </a:cubicBezTo>
                <a:cubicBezTo>
                  <a:pt x="2096606" y="309425"/>
                  <a:pt x="2155788" y="101020"/>
                  <a:pt x="2234576" y="50168"/>
                </a:cubicBezTo>
                <a:cubicBezTo>
                  <a:pt x="2313364" y="-684"/>
                  <a:pt x="2413981" y="-41078"/>
                  <a:pt x="2490198" y="76052"/>
                </a:cubicBezTo>
                <a:cubicBezTo>
                  <a:pt x="2566415" y="193182"/>
                  <a:pt x="2623894" y="554182"/>
                  <a:pt x="2691880" y="752947"/>
                </a:cubicBezTo>
                <a:cubicBezTo>
                  <a:pt x="2759867" y="951712"/>
                  <a:pt x="2807423" y="1171098"/>
                  <a:pt x="2898117" y="1268643"/>
                </a:cubicBezTo>
                <a:cubicBezTo>
                  <a:pt x="2988811" y="1366188"/>
                  <a:pt x="3158191" y="1321652"/>
                  <a:pt x="3236047" y="1338217"/>
                </a:cubicBezTo>
              </a:path>
            </a:pathLst>
          </a:cu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B04BD67A-9D81-4DAA-BC9E-9BD38E37BEEF}"/>
              </a:ext>
            </a:extLst>
          </p:cNvPr>
          <p:cNvSpPr/>
          <p:nvPr/>
        </p:nvSpPr>
        <p:spPr>
          <a:xfrm>
            <a:off x="4071553" y="4262447"/>
            <a:ext cx="7219643" cy="1592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a:solidFill>
                  <a:schemeClr val="tx1"/>
                </a:solidFill>
                <a:latin typeface="微软雅黑" panose="020B0503020204020204" pitchFamily="34" charset="-122"/>
                <a:ea typeface="微软雅黑" panose="020B0503020204020204" pitchFamily="34" charset="-122"/>
              </a:rPr>
              <a:t>发射失败时反应堆落入海水中使中子能谱慢化，由于</a:t>
            </a:r>
            <a:r>
              <a:rPr lang="en-US" altLang="zh-CN" sz="2000" baseline="30000">
                <a:solidFill>
                  <a:schemeClr val="tx1"/>
                </a:solidFill>
                <a:latin typeface="微软雅黑" panose="020B0503020204020204" pitchFamily="34" charset="-122"/>
                <a:ea typeface="微软雅黑" panose="020B0503020204020204" pitchFamily="34" charset="-122"/>
              </a:rPr>
              <a:t>235</a:t>
            </a:r>
            <a:r>
              <a:rPr lang="en-US" altLang="zh-CN" sz="2000">
                <a:solidFill>
                  <a:schemeClr val="tx1"/>
                </a:solidFill>
                <a:latin typeface="微软雅黑" panose="020B0503020204020204" pitchFamily="34" charset="-122"/>
                <a:ea typeface="微软雅黑" panose="020B0503020204020204" pitchFamily="34" charset="-122"/>
              </a:rPr>
              <a:t>U</a:t>
            </a:r>
            <a:r>
              <a:rPr lang="zh-CN" altLang="en-US" sz="2000">
                <a:solidFill>
                  <a:schemeClr val="tx1"/>
                </a:solidFill>
                <a:latin typeface="微软雅黑" panose="020B0503020204020204" pitchFamily="34" charset="-122"/>
                <a:ea typeface="微软雅黑" panose="020B0503020204020204" pitchFamily="34" charset="-122"/>
              </a:rPr>
              <a:t>原子对热中子的裂变截面大于快中子，导致堆芯的</a:t>
            </a:r>
            <a:r>
              <a:rPr lang="en-US" altLang="zh-CN" sz="2000"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000" baseline="-25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eff</a:t>
            </a:r>
            <a:r>
              <a:rPr lang="zh-CN" altLang="en-US" sz="2000">
                <a:solidFill>
                  <a:schemeClr val="tx1"/>
                </a:solidFill>
                <a:latin typeface="微软雅黑" panose="020B0503020204020204" pitchFamily="34" charset="-122"/>
                <a:ea typeface="微软雅黑" panose="020B0503020204020204" pitchFamily="34" charset="-122"/>
              </a:rPr>
              <a:t>上升甚至达到临界。</a:t>
            </a:r>
          </a:p>
        </p:txBody>
      </p:sp>
      <p:grpSp>
        <p:nvGrpSpPr>
          <p:cNvPr id="28" name="组合 27">
            <a:extLst>
              <a:ext uri="{FF2B5EF4-FFF2-40B4-BE49-F238E27FC236}">
                <a16:creationId xmlns:a16="http://schemas.microsoft.com/office/drawing/2014/main" id="{A6057D30-A6D2-4E1E-9FF3-8AACF2708626}"/>
              </a:ext>
            </a:extLst>
          </p:cNvPr>
          <p:cNvGrpSpPr/>
          <p:nvPr/>
        </p:nvGrpSpPr>
        <p:grpSpPr>
          <a:xfrm>
            <a:off x="1" y="180000"/>
            <a:ext cx="4717884" cy="646331"/>
            <a:chOff x="1" y="200526"/>
            <a:chExt cx="4717884" cy="646331"/>
          </a:xfrm>
          <a:solidFill>
            <a:srgbClr val="8FAADC"/>
          </a:solidFill>
        </p:grpSpPr>
        <p:sp>
          <p:nvSpPr>
            <p:cNvPr id="29" name="椭圆 28">
              <a:extLst>
                <a:ext uri="{FF2B5EF4-FFF2-40B4-BE49-F238E27FC236}">
                  <a16:creationId xmlns:a16="http://schemas.microsoft.com/office/drawing/2014/main" id="{E41E384F-FB2E-4771-B5D0-A9BC8D8F043F}"/>
                </a:ext>
              </a:extLst>
            </p:cNvPr>
            <p:cNvSpPr/>
            <p:nvPr/>
          </p:nvSpPr>
          <p:spPr>
            <a:xfrm>
              <a:off x="4071554" y="200526"/>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D123170-AA32-4F31-AB98-A3D74EF06090}"/>
                </a:ext>
              </a:extLst>
            </p:cNvPr>
            <p:cNvSpPr/>
            <p:nvPr/>
          </p:nvSpPr>
          <p:spPr>
            <a:xfrm>
              <a:off x="1" y="200526"/>
              <a:ext cx="4394718"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40F021A4-6C6E-4BC4-A07B-7CDB45867736}"/>
              </a:ext>
            </a:extLst>
          </p:cNvPr>
          <p:cNvGrpSpPr/>
          <p:nvPr/>
        </p:nvGrpSpPr>
        <p:grpSpPr>
          <a:xfrm>
            <a:off x="0" y="360000"/>
            <a:ext cx="6371036" cy="646332"/>
            <a:chOff x="0" y="200525"/>
            <a:chExt cx="6371036" cy="646332"/>
          </a:xfrm>
          <a:solidFill>
            <a:schemeClr val="accent1">
              <a:lumMod val="50000"/>
            </a:schemeClr>
          </a:solidFill>
        </p:grpSpPr>
        <p:sp>
          <p:nvSpPr>
            <p:cNvPr id="32" name="椭圆 31">
              <a:extLst>
                <a:ext uri="{FF2B5EF4-FFF2-40B4-BE49-F238E27FC236}">
                  <a16:creationId xmlns:a16="http://schemas.microsoft.com/office/drawing/2014/main" id="{9F5F6738-E53D-4EF4-B56E-FEB4D0B40986}"/>
                </a:ext>
              </a:extLst>
            </p:cNvPr>
            <p:cNvSpPr/>
            <p:nvPr/>
          </p:nvSpPr>
          <p:spPr>
            <a:xfrm>
              <a:off x="5724705" y="200525"/>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C9427607-05DB-4497-84FF-88DD9C954555}"/>
                </a:ext>
              </a:extLst>
            </p:cNvPr>
            <p:cNvSpPr/>
            <p:nvPr/>
          </p:nvSpPr>
          <p:spPr>
            <a:xfrm>
              <a:off x="0" y="200526"/>
              <a:ext cx="6047873"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a:extLst>
              <a:ext uri="{FF2B5EF4-FFF2-40B4-BE49-F238E27FC236}">
                <a16:creationId xmlns:a16="http://schemas.microsoft.com/office/drawing/2014/main" id="{310BE076-76D5-44B1-9D69-8D7D84E6FFD2}"/>
              </a:ext>
            </a:extLst>
          </p:cNvPr>
          <p:cNvSpPr txBox="1"/>
          <p:nvPr/>
        </p:nvSpPr>
        <p:spPr>
          <a:xfrm>
            <a:off x="0" y="390777"/>
            <a:ext cx="6047872" cy="584775"/>
          </a:xfrm>
          <a:prstGeom prst="rect">
            <a:avLst/>
          </a:prstGeom>
          <a:noFill/>
        </p:spPr>
        <p:txBody>
          <a:bodyPr wrap="square" lIns="432000" rtlCol="0">
            <a:spAutoFit/>
          </a:bodyPr>
          <a:lstStyle/>
          <a:p>
            <a:r>
              <a:rPr lang="zh-CN" altLang="en-US" sz="3200">
                <a:solidFill>
                  <a:schemeClr val="bg1"/>
                </a:solidFill>
                <a:latin typeface="Arial Black" panose="020B0A04020102020204" pitchFamily="34" charset="0"/>
                <a:ea typeface="华文中宋" panose="02010600040101010101" pitchFamily="2" charset="-122"/>
              </a:rPr>
              <a:t>研究背景</a:t>
            </a:r>
          </a:p>
        </p:txBody>
      </p:sp>
      <p:pic>
        <p:nvPicPr>
          <p:cNvPr id="39" name="图片 38">
            <a:extLst>
              <a:ext uri="{FF2B5EF4-FFF2-40B4-BE49-F238E27FC236}">
                <a16:creationId xmlns:a16="http://schemas.microsoft.com/office/drawing/2014/main" id="{E3B034A4-B2D0-42EB-819C-A38C608EC494}"/>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7872000" y="1535249"/>
            <a:ext cx="3600000" cy="2520000"/>
          </a:xfrm>
          <a:prstGeom prst="rect">
            <a:avLst/>
          </a:prstGeom>
        </p:spPr>
      </p:pic>
      <p:sp>
        <p:nvSpPr>
          <p:cNvPr id="41" name="矩形: 圆角 40">
            <a:extLst>
              <a:ext uri="{FF2B5EF4-FFF2-40B4-BE49-F238E27FC236}">
                <a16:creationId xmlns:a16="http://schemas.microsoft.com/office/drawing/2014/main" id="{E00B5616-832B-45EE-B01F-108003D2F752}"/>
              </a:ext>
            </a:extLst>
          </p:cNvPr>
          <p:cNvSpPr/>
          <p:nvPr/>
        </p:nvSpPr>
        <p:spPr>
          <a:xfrm>
            <a:off x="8590892" y="1620975"/>
            <a:ext cx="1620000" cy="2246400"/>
          </a:xfrm>
          <a:prstGeom prst="roundRect">
            <a:avLst>
              <a:gd name="adj" fmla="val 0"/>
            </a:avLst>
          </a:prstGeom>
          <a:solidFill>
            <a:srgbClr val="FFED9F">
              <a:alpha val="50000"/>
            </a:srgb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a:extLst>
              <a:ext uri="{FF2B5EF4-FFF2-40B4-BE49-F238E27FC236}">
                <a16:creationId xmlns:a16="http://schemas.microsoft.com/office/drawing/2014/main" id="{5E571069-DDBE-4E75-ABB9-FB57D2B82978}"/>
              </a:ext>
            </a:extLst>
          </p:cNvPr>
          <p:cNvSpPr/>
          <p:nvPr/>
        </p:nvSpPr>
        <p:spPr>
          <a:xfrm>
            <a:off x="10211205" y="1619513"/>
            <a:ext cx="1080000" cy="2247862"/>
          </a:xfrm>
          <a:prstGeom prst="roundRect">
            <a:avLst>
              <a:gd name="adj" fmla="val 0"/>
            </a:avLst>
          </a:prstGeom>
          <a:solidFill>
            <a:srgbClr val="FFED9F">
              <a:alpha val="50000"/>
            </a:srgb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15589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xit" presetSubtype="1" fill="hold" nodeType="withEffect">
                                  <p:stCondLst>
                                    <p:cond delay="500"/>
                                  </p:stCondLst>
                                  <p:childTnLst>
                                    <p:animEffect transition="out" filter="wipe(up)">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22" presetClass="entr" presetSubtype="4"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1000"/>
                                        <p:tgtEl>
                                          <p:spTgt spid="2"/>
                                        </p:tgtEl>
                                      </p:cBhvr>
                                    </p:animEffect>
                                  </p:childTnLst>
                                </p:cTn>
                              </p:par>
                              <p:par>
                                <p:cTn id="14" presetID="42" presetClass="path" presetSubtype="0" accel="40000" decel="40000" fill="hold" nodeType="withEffect">
                                  <p:stCondLst>
                                    <p:cond delay="0"/>
                                  </p:stCondLst>
                                  <p:childTnLst>
                                    <p:animMotion origin="layout" path="M -3.33333E-6 -3.7037E-6 L -3.33333E-6 0.36019 " pathEditMode="relative" rAng="0" ptsTypes="AA">
                                      <p:cBhvr>
                                        <p:cTn id="15" dur="1250" fill="hold"/>
                                        <p:tgtEl>
                                          <p:spTgt spid="4"/>
                                        </p:tgtEl>
                                        <p:attrNameLst>
                                          <p:attrName>ppt_x</p:attrName>
                                          <p:attrName>ppt_y</p:attrName>
                                        </p:attrNameLst>
                                      </p:cBhvr>
                                      <p:rCtr x="0" y="18009"/>
                                    </p:animMotion>
                                  </p:childTnLst>
                                </p:cTn>
                              </p:par>
                              <p:par>
                                <p:cTn id="16" presetID="10" presetClass="exit" presetSubtype="0" fill="hold" grpId="0" nodeType="withEffect">
                                  <p:stCondLst>
                                    <p:cond delay="0"/>
                                  </p:stCondLst>
                                  <p:childTnLst>
                                    <p:animEffect transition="out" filter="fade">
                                      <p:cBhvr>
                                        <p:cTn id="17" dur="750"/>
                                        <p:tgtEl>
                                          <p:spTgt spid="25"/>
                                        </p:tgtEl>
                                      </p:cBhvr>
                                    </p:animEffect>
                                    <p:set>
                                      <p:cBhvr>
                                        <p:cTn id="18" dur="1" fill="hold">
                                          <p:stCondLst>
                                            <p:cond delay="749"/>
                                          </p:stCondLst>
                                        </p:cTn>
                                        <p:tgtEl>
                                          <p:spTgt spid="25"/>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750"/>
                                        <p:tgtEl>
                                          <p:spTgt spid="26"/>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wipe(right)">
                                      <p:cBhvr>
                                        <p:cTn id="24" dur="1250"/>
                                        <p:tgtEl>
                                          <p:spTgt spid="41"/>
                                        </p:tgtEl>
                                      </p:cBhvr>
                                    </p:animEffect>
                                  </p:childTnLst>
                                </p:cTn>
                              </p:par>
                            </p:childTnLst>
                          </p:cTn>
                        </p:par>
                        <p:par>
                          <p:cTn id="25" fill="hold">
                            <p:stCondLst>
                              <p:cond delay="1250"/>
                            </p:stCondLst>
                            <p:childTnLst>
                              <p:par>
                                <p:cTn id="26" presetID="10"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animBg="1"/>
      <p:bldP spid="26" grpId="0" animBg="1"/>
      <p:bldP spid="27" grpId="0"/>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70B1D02C-CF4F-4221-9A4A-113B066D12F7}"/>
              </a:ext>
            </a:extLst>
          </p:cNvPr>
          <p:cNvGrpSpPr/>
          <p:nvPr/>
        </p:nvGrpSpPr>
        <p:grpSpPr>
          <a:xfrm>
            <a:off x="900000" y="1800000"/>
            <a:ext cx="2648209" cy="1378897"/>
            <a:chOff x="1364537" y="2064697"/>
            <a:chExt cx="4170808" cy="2171700"/>
          </a:xfrm>
        </p:grpSpPr>
        <p:sp>
          <p:nvSpPr>
            <p:cNvPr id="2" name="矩形: 圆角 1">
              <a:extLst>
                <a:ext uri="{FF2B5EF4-FFF2-40B4-BE49-F238E27FC236}">
                  <a16:creationId xmlns:a16="http://schemas.microsoft.com/office/drawing/2014/main" id="{B79BF19F-410D-41A0-B464-ADC63793CE0E}"/>
                </a:ext>
              </a:extLst>
            </p:cNvPr>
            <p:cNvSpPr/>
            <p:nvPr/>
          </p:nvSpPr>
          <p:spPr>
            <a:xfrm>
              <a:off x="1364537" y="2064697"/>
              <a:ext cx="4170808" cy="2171700"/>
            </a:xfrm>
            <a:prstGeom prst="roundRect">
              <a:avLst/>
            </a:prstGeom>
            <a:noFill/>
            <a:ln w="6985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1E87B33D-C4A3-4D97-A5FA-754353943D58}"/>
                </a:ext>
              </a:extLst>
            </p:cNvPr>
            <p:cNvSpPr/>
            <p:nvPr/>
          </p:nvSpPr>
          <p:spPr>
            <a:xfrm>
              <a:off x="3246208" y="2346950"/>
              <a:ext cx="1080000" cy="1080000"/>
            </a:xfrm>
            <a:prstGeom prst="ellipse">
              <a:avLst/>
            </a:prstGeom>
            <a:solidFill>
              <a:srgbClr val="81764F"/>
            </a:solidFill>
            <a:ln>
              <a:noFill/>
            </a:ln>
            <a:scene3d>
              <a:camera prst="orthographicFront">
                <a:rot lat="0" lon="0" rev="0"/>
              </a:camera>
              <a:lightRig rig="threePt" dir="t"/>
            </a:scene3d>
            <a:sp3d>
              <a:bevelT w="533400" h="53340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aseline="30000">
                  <a:latin typeface="Arial Black" panose="020B0A04020102020204" pitchFamily="34" charset="0"/>
                </a:rPr>
                <a:t>155</a:t>
              </a:r>
              <a:r>
                <a:rPr lang="en-US" altLang="zh-CN" sz="1200">
                  <a:latin typeface="Arial Black" panose="020B0A04020102020204" pitchFamily="34" charset="0"/>
                </a:rPr>
                <a:t>Gd</a:t>
              </a:r>
              <a:endParaRPr lang="zh-CN" altLang="en-US" sz="3200">
                <a:latin typeface="Arial Black" panose="020B0A04020102020204" pitchFamily="34" charset="0"/>
              </a:endParaRPr>
            </a:p>
          </p:txBody>
        </p:sp>
        <p:grpSp>
          <p:nvGrpSpPr>
            <p:cNvPr id="4" name="组合 3">
              <a:extLst>
                <a:ext uri="{FF2B5EF4-FFF2-40B4-BE49-F238E27FC236}">
                  <a16:creationId xmlns:a16="http://schemas.microsoft.com/office/drawing/2014/main" id="{C29E107D-7F6C-40B8-8AC9-87ABF72336F8}"/>
                </a:ext>
              </a:extLst>
            </p:cNvPr>
            <p:cNvGrpSpPr/>
            <p:nvPr/>
          </p:nvGrpSpPr>
          <p:grpSpPr>
            <a:xfrm>
              <a:off x="2228487" y="2794625"/>
              <a:ext cx="1557721" cy="1080000"/>
              <a:chOff x="2085239" y="2828925"/>
              <a:chExt cx="1557721" cy="1080000"/>
            </a:xfrm>
          </p:grpSpPr>
          <p:sp>
            <p:nvSpPr>
              <p:cNvPr id="5" name="椭圆 4">
                <a:extLst>
                  <a:ext uri="{FF2B5EF4-FFF2-40B4-BE49-F238E27FC236}">
                    <a16:creationId xmlns:a16="http://schemas.microsoft.com/office/drawing/2014/main" id="{E6EF0A87-F387-4C5E-9771-79480FDA212F}"/>
                  </a:ext>
                </a:extLst>
              </p:cNvPr>
              <p:cNvSpPr/>
              <p:nvPr/>
            </p:nvSpPr>
            <p:spPr>
              <a:xfrm>
                <a:off x="2324100" y="2828925"/>
                <a:ext cx="1080000" cy="1080000"/>
              </a:xfrm>
              <a:prstGeom prst="ellipse">
                <a:avLst/>
              </a:prstGeom>
              <a:solidFill>
                <a:schemeClr val="bg1">
                  <a:lumMod val="50000"/>
                </a:schemeClr>
              </a:solidFill>
              <a:ln>
                <a:noFill/>
              </a:ln>
              <a:scene3d>
                <a:camera prst="orthographicFront">
                  <a:rot lat="0" lon="0" rev="0"/>
                </a:camera>
                <a:lightRig rig="threePt" dir="t"/>
              </a:scene3d>
              <a:sp3d>
                <a:bevelT w="533400" h="533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Arial Black" panose="020B0A04020102020204" pitchFamily="34" charset="0"/>
                </a:endParaRPr>
              </a:p>
            </p:txBody>
          </p:sp>
          <p:sp>
            <p:nvSpPr>
              <p:cNvPr id="6" name="矩形 5">
                <a:extLst>
                  <a:ext uri="{FF2B5EF4-FFF2-40B4-BE49-F238E27FC236}">
                    <a16:creationId xmlns:a16="http://schemas.microsoft.com/office/drawing/2014/main" id="{DB30F0D6-2A84-4036-9379-D2DBB0989318}"/>
                  </a:ext>
                </a:extLst>
              </p:cNvPr>
              <p:cNvSpPr/>
              <p:nvPr/>
            </p:nvSpPr>
            <p:spPr>
              <a:xfrm>
                <a:off x="2085239" y="2921250"/>
                <a:ext cx="1557721" cy="895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aseline="30000">
                    <a:solidFill>
                      <a:schemeClr val="bg1"/>
                    </a:solidFill>
                    <a:latin typeface="Arial Black" panose="020B0A04020102020204" pitchFamily="34" charset="0"/>
                  </a:rPr>
                  <a:t>10</a:t>
                </a:r>
                <a:r>
                  <a:rPr lang="en-US" altLang="zh-CN" sz="1600">
                    <a:solidFill>
                      <a:schemeClr val="bg1"/>
                    </a:solidFill>
                    <a:latin typeface="Arial Black" panose="020B0A04020102020204" pitchFamily="34" charset="0"/>
                  </a:rPr>
                  <a:t>B</a:t>
                </a:r>
                <a:endParaRPr lang="zh-CN" altLang="en-US" sz="1600">
                  <a:solidFill>
                    <a:schemeClr val="bg1"/>
                  </a:solidFill>
                  <a:latin typeface="Arial Black" panose="020B0A04020102020204" pitchFamily="34" charset="0"/>
                </a:endParaRPr>
              </a:p>
            </p:txBody>
          </p:sp>
        </p:grpSp>
        <p:sp>
          <p:nvSpPr>
            <p:cNvPr id="7" name="矩形 6">
              <a:extLst>
                <a:ext uri="{FF2B5EF4-FFF2-40B4-BE49-F238E27FC236}">
                  <a16:creationId xmlns:a16="http://schemas.microsoft.com/office/drawing/2014/main" id="{476E4B90-9426-4982-A206-49BC34BE620C}"/>
                </a:ext>
              </a:extLst>
            </p:cNvPr>
            <p:cNvSpPr/>
            <p:nvPr/>
          </p:nvSpPr>
          <p:spPr>
            <a:xfrm>
              <a:off x="3977624" y="3011459"/>
              <a:ext cx="1557721"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Arial Black" panose="020B0A04020102020204" pitchFamily="34" charset="0"/>
                </a:rPr>
                <a:t>……</a:t>
              </a:r>
              <a:endParaRPr lang="zh-CN" altLang="en-US">
                <a:solidFill>
                  <a:schemeClr val="tx1"/>
                </a:solidFill>
                <a:latin typeface="Arial Black" panose="020B0A04020102020204" pitchFamily="34" charset="0"/>
              </a:endParaRPr>
            </a:p>
          </p:txBody>
        </p:sp>
      </p:grpSp>
      <p:grpSp>
        <p:nvGrpSpPr>
          <p:cNvPr id="15" name="组合 14">
            <a:extLst>
              <a:ext uri="{FF2B5EF4-FFF2-40B4-BE49-F238E27FC236}">
                <a16:creationId xmlns:a16="http://schemas.microsoft.com/office/drawing/2014/main" id="{B2B14760-8170-4A99-B520-B03ABE4CEB5F}"/>
              </a:ext>
            </a:extLst>
          </p:cNvPr>
          <p:cNvGrpSpPr/>
          <p:nvPr/>
        </p:nvGrpSpPr>
        <p:grpSpPr>
          <a:xfrm>
            <a:off x="1" y="180000"/>
            <a:ext cx="4717884" cy="646331"/>
            <a:chOff x="1" y="200526"/>
            <a:chExt cx="4717884" cy="646331"/>
          </a:xfrm>
          <a:solidFill>
            <a:srgbClr val="8FAADC"/>
          </a:solidFill>
        </p:grpSpPr>
        <p:sp>
          <p:nvSpPr>
            <p:cNvPr id="16" name="椭圆 15">
              <a:extLst>
                <a:ext uri="{FF2B5EF4-FFF2-40B4-BE49-F238E27FC236}">
                  <a16:creationId xmlns:a16="http://schemas.microsoft.com/office/drawing/2014/main" id="{3720F956-3D0B-44D9-B835-A1273A92BAD0}"/>
                </a:ext>
              </a:extLst>
            </p:cNvPr>
            <p:cNvSpPr/>
            <p:nvPr/>
          </p:nvSpPr>
          <p:spPr>
            <a:xfrm>
              <a:off x="4071554" y="200526"/>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AA01250F-F05F-4CA6-8679-735722B1A485}"/>
                </a:ext>
              </a:extLst>
            </p:cNvPr>
            <p:cNvSpPr/>
            <p:nvPr/>
          </p:nvSpPr>
          <p:spPr>
            <a:xfrm>
              <a:off x="1" y="200526"/>
              <a:ext cx="4394718"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3F4F5DF-6C85-48EE-B07F-E920BFBEC3CD}"/>
              </a:ext>
            </a:extLst>
          </p:cNvPr>
          <p:cNvGrpSpPr/>
          <p:nvPr/>
        </p:nvGrpSpPr>
        <p:grpSpPr>
          <a:xfrm>
            <a:off x="0" y="360000"/>
            <a:ext cx="6371036" cy="646332"/>
            <a:chOff x="0" y="200525"/>
            <a:chExt cx="6371036" cy="646332"/>
          </a:xfrm>
          <a:solidFill>
            <a:schemeClr val="accent1">
              <a:lumMod val="50000"/>
            </a:schemeClr>
          </a:solidFill>
        </p:grpSpPr>
        <p:sp>
          <p:nvSpPr>
            <p:cNvPr id="19" name="椭圆 18">
              <a:extLst>
                <a:ext uri="{FF2B5EF4-FFF2-40B4-BE49-F238E27FC236}">
                  <a16:creationId xmlns:a16="http://schemas.microsoft.com/office/drawing/2014/main" id="{4B6D045D-F83B-4F2A-AA18-E4E3358B4A3B}"/>
                </a:ext>
              </a:extLst>
            </p:cNvPr>
            <p:cNvSpPr/>
            <p:nvPr/>
          </p:nvSpPr>
          <p:spPr>
            <a:xfrm>
              <a:off x="5724705" y="200525"/>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A2DA0E2-CF9A-4DF7-926E-5C9722C72E98}"/>
                </a:ext>
              </a:extLst>
            </p:cNvPr>
            <p:cNvSpPr/>
            <p:nvPr/>
          </p:nvSpPr>
          <p:spPr>
            <a:xfrm>
              <a:off x="0" y="200526"/>
              <a:ext cx="6047873"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a:extLst>
              <a:ext uri="{FF2B5EF4-FFF2-40B4-BE49-F238E27FC236}">
                <a16:creationId xmlns:a16="http://schemas.microsoft.com/office/drawing/2014/main" id="{B171C73A-58BF-47E3-9DC1-271DF101E973}"/>
              </a:ext>
            </a:extLst>
          </p:cNvPr>
          <p:cNvSpPr txBox="1"/>
          <p:nvPr/>
        </p:nvSpPr>
        <p:spPr>
          <a:xfrm>
            <a:off x="0" y="390777"/>
            <a:ext cx="6047872" cy="584775"/>
          </a:xfrm>
          <a:prstGeom prst="rect">
            <a:avLst/>
          </a:prstGeom>
          <a:noFill/>
        </p:spPr>
        <p:txBody>
          <a:bodyPr wrap="square" lIns="432000" rtlCol="0">
            <a:spAutoFit/>
          </a:bodyPr>
          <a:lstStyle/>
          <a:p>
            <a:r>
              <a:rPr lang="zh-CN" altLang="en-US" sz="3200">
                <a:solidFill>
                  <a:schemeClr val="bg1"/>
                </a:solidFill>
                <a:latin typeface="Arial Black" panose="020B0A04020102020204" pitchFamily="34" charset="0"/>
                <a:ea typeface="华文中宋" panose="02010600040101010101" pitchFamily="2" charset="-122"/>
              </a:rPr>
              <a:t>研究背景</a:t>
            </a:r>
          </a:p>
        </p:txBody>
      </p:sp>
      <p:grpSp>
        <p:nvGrpSpPr>
          <p:cNvPr id="34" name="组合 33">
            <a:extLst>
              <a:ext uri="{FF2B5EF4-FFF2-40B4-BE49-F238E27FC236}">
                <a16:creationId xmlns:a16="http://schemas.microsoft.com/office/drawing/2014/main" id="{AE9FB61E-F6AE-4BA0-9430-B4CBE896DE71}"/>
              </a:ext>
            </a:extLst>
          </p:cNvPr>
          <p:cNvGrpSpPr/>
          <p:nvPr/>
        </p:nvGrpSpPr>
        <p:grpSpPr>
          <a:xfrm>
            <a:off x="7830825" y="1472490"/>
            <a:ext cx="3960000" cy="3600000"/>
            <a:chOff x="5040000" y="2160000"/>
            <a:chExt cx="3960000" cy="3600000"/>
          </a:xfrm>
        </p:grpSpPr>
        <p:grpSp>
          <p:nvGrpSpPr>
            <p:cNvPr id="31" name="组合 30">
              <a:extLst>
                <a:ext uri="{FF2B5EF4-FFF2-40B4-BE49-F238E27FC236}">
                  <a16:creationId xmlns:a16="http://schemas.microsoft.com/office/drawing/2014/main" id="{10289649-00CD-4EFF-9D47-7D72E83ED90A}"/>
                </a:ext>
              </a:extLst>
            </p:cNvPr>
            <p:cNvGrpSpPr/>
            <p:nvPr/>
          </p:nvGrpSpPr>
          <p:grpSpPr>
            <a:xfrm>
              <a:off x="5040000" y="2160000"/>
              <a:ext cx="3960000" cy="3600000"/>
              <a:chOff x="5040000" y="2160000"/>
              <a:chExt cx="3960000" cy="3600000"/>
            </a:xfrm>
          </p:grpSpPr>
          <p:cxnSp>
            <p:nvCxnSpPr>
              <p:cNvPr id="24" name="直接箭头连接符 23">
                <a:extLst>
                  <a:ext uri="{FF2B5EF4-FFF2-40B4-BE49-F238E27FC236}">
                    <a16:creationId xmlns:a16="http://schemas.microsoft.com/office/drawing/2014/main" id="{EEB8774F-0248-4B7D-8CE6-A0AD5FFB091E}"/>
                  </a:ext>
                </a:extLst>
              </p:cNvPr>
              <p:cNvCxnSpPr/>
              <p:nvPr/>
            </p:nvCxnSpPr>
            <p:spPr>
              <a:xfrm flipV="1">
                <a:off x="5400000" y="2160000"/>
                <a:ext cx="0" cy="32400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52E704A-85CF-4239-8B09-BDED6D4E6C8D}"/>
                  </a:ext>
                </a:extLst>
              </p:cNvPr>
              <p:cNvCxnSpPr/>
              <p:nvPr/>
            </p:nvCxnSpPr>
            <p:spPr>
              <a:xfrm flipV="1">
                <a:off x="5400000" y="5400000"/>
                <a:ext cx="360000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F3DE464C-D03B-42E3-B526-1FADE3D56ACF}"/>
                  </a:ext>
                </a:extLst>
              </p:cNvPr>
              <p:cNvSpPr/>
              <p:nvPr/>
            </p:nvSpPr>
            <p:spPr>
              <a:xfrm>
                <a:off x="5400000" y="5400000"/>
                <a:ext cx="3600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1200">
                    <a:solidFill>
                      <a:schemeClr val="tx1"/>
                    </a:solidFill>
                    <a:latin typeface="Arial Black" panose="020B0A04020102020204" pitchFamily="34" charset="0"/>
                  </a:rPr>
                  <a:t>Energy</a:t>
                </a:r>
                <a:endParaRPr lang="zh-CN" altLang="en-US" sz="1200">
                  <a:solidFill>
                    <a:schemeClr val="tx1"/>
                  </a:solidFill>
                  <a:latin typeface="Arial Black" panose="020B0A04020102020204" pitchFamily="34" charset="0"/>
                </a:endParaRPr>
              </a:p>
            </p:txBody>
          </p:sp>
          <p:sp>
            <p:nvSpPr>
              <p:cNvPr id="30" name="矩形 29">
                <a:extLst>
                  <a:ext uri="{FF2B5EF4-FFF2-40B4-BE49-F238E27FC236}">
                    <a16:creationId xmlns:a16="http://schemas.microsoft.com/office/drawing/2014/main" id="{6CB91059-DF11-4B6E-AE36-8C1A114B9CB0}"/>
                  </a:ext>
                </a:extLst>
              </p:cNvPr>
              <p:cNvSpPr/>
              <p:nvPr/>
            </p:nvSpPr>
            <p:spPr>
              <a:xfrm>
                <a:off x="5040000" y="2160000"/>
                <a:ext cx="360000" cy="324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en-US" altLang="zh-CN" sz="1200">
                    <a:solidFill>
                      <a:schemeClr val="tx1"/>
                    </a:solidFill>
                    <a:latin typeface="Arial Black" panose="020B0A04020102020204" pitchFamily="34" charset="0"/>
                  </a:rPr>
                  <a:t>Neutron flux</a:t>
                </a:r>
                <a:endParaRPr lang="zh-CN" altLang="en-US" sz="1200">
                  <a:solidFill>
                    <a:schemeClr val="tx1"/>
                  </a:solidFill>
                  <a:latin typeface="Arial Black" panose="020B0A04020102020204" pitchFamily="34" charset="0"/>
                </a:endParaRPr>
              </a:p>
            </p:txBody>
          </p:sp>
        </p:grpSp>
        <p:sp>
          <p:nvSpPr>
            <p:cNvPr id="32" name="任意多边形: 形状 31">
              <a:extLst>
                <a:ext uri="{FF2B5EF4-FFF2-40B4-BE49-F238E27FC236}">
                  <a16:creationId xmlns:a16="http://schemas.microsoft.com/office/drawing/2014/main" id="{5C7B589A-CE6A-4956-9F52-4B561D76F00D}"/>
                </a:ext>
              </a:extLst>
            </p:cNvPr>
            <p:cNvSpPr>
              <a:spLocks/>
            </p:cNvSpPr>
            <p:nvPr/>
          </p:nvSpPr>
          <p:spPr>
            <a:xfrm>
              <a:off x="5760000" y="2520000"/>
              <a:ext cx="2880000" cy="2520000"/>
            </a:xfrm>
            <a:custGeom>
              <a:avLst/>
              <a:gdLst>
                <a:gd name="connsiteX0" fmla="*/ 0 w 2262188"/>
                <a:gd name="connsiteY0" fmla="*/ 1157587 h 1214921"/>
                <a:gd name="connsiteX1" fmla="*/ 404813 w 2262188"/>
                <a:gd name="connsiteY1" fmla="*/ 1028999 h 1214921"/>
                <a:gd name="connsiteX2" fmla="*/ 1147763 w 2262188"/>
                <a:gd name="connsiteY2" fmla="*/ 976612 h 1214921"/>
                <a:gd name="connsiteX3" fmla="*/ 1490663 w 2262188"/>
                <a:gd name="connsiteY3" fmla="*/ 299 h 1214921"/>
                <a:gd name="connsiteX4" fmla="*/ 1985963 w 2262188"/>
                <a:gd name="connsiteY4" fmla="*/ 1086149 h 1214921"/>
                <a:gd name="connsiteX5" fmla="*/ 2262188 w 2262188"/>
                <a:gd name="connsiteY5" fmla="*/ 1200449 h 1214921"/>
                <a:gd name="connsiteX0" fmla="*/ 0 w 2262188"/>
                <a:gd name="connsiteY0" fmla="*/ 1157593 h 1214927"/>
                <a:gd name="connsiteX1" fmla="*/ 523875 w 2262188"/>
                <a:gd name="connsiteY1" fmla="*/ 1138543 h 1214927"/>
                <a:gd name="connsiteX2" fmla="*/ 1147763 w 2262188"/>
                <a:gd name="connsiteY2" fmla="*/ 976618 h 1214927"/>
                <a:gd name="connsiteX3" fmla="*/ 1490663 w 2262188"/>
                <a:gd name="connsiteY3" fmla="*/ 305 h 1214927"/>
                <a:gd name="connsiteX4" fmla="*/ 1985963 w 2262188"/>
                <a:gd name="connsiteY4" fmla="*/ 1086155 h 1214927"/>
                <a:gd name="connsiteX5" fmla="*/ 2262188 w 2262188"/>
                <a:gd name="connsiteY5" fmla="*/ 1200455 h 1214927"/>
                <a:gd name="connsiteX0" fmla="*/ 0 w 2262188"/>
                <a:gd name="connsiteY0" fmla="*/ 1157593 h 1214927"/>
                <a:gd name="connsiteX1" fmla="*/ 523875 w 2262188"/>
                <a:gd name="connsiteY1" fmla="*/ 1138543 h 1214927"/>
                <a:gd name="connsiteX2" fmla="*/ 1147763 w 2262188"/>
                <a:gd name="connsiteY2" fmla="*/ 976618 h 1214927"/>
                <a:gd name="connsiteX3" fmla="*/ 1490663 w 2262188"/>
                <a:gd name="connsiteY3" fmla="*/ 305 h 1214927"/>
                <a:gd name="connsiteX4" fmla="*/ 1985963 w 2262188"/>
                <a:gd name="connsiteY4" fmla="*/ 1086155 h 1214927"/>
                <a:gd name="connsiteX5" fmla="*/ 2262188 w 2262188"/>
                <a:gd name="connsiteY5" fmla="*/ 1200455 h 1214927"/>
                <a:gd name="connsiteX0" fmla="*/ 0 w 2238376"/>
                <a:gd name="connsiteY0" fmla="*/ 1267131 h 1267131"/>
                <a:gd name="connsiteX1" fmla="*/ 500063 w 2238376"/>
                <a:gd name="connsiteY1" fmla="*/ 1138543 h 1267131"/>
                <a:gd name="connsiteX2" fmla="*/ 1123951 w 2238376"/>
                <a:gd name="connsiteY2" fmla="*/ 976618 h 1267131"/>
                <a:gd name="connsiteX3" fmla="*/ 1466851 w 2238376"/>
                <a:gd name="connsiteY3" fmla="*/ 305 h 1267131"/>
                <a:gd name="connsiteX4" fmla="*/ 1962151 w 2238376"/>
                <a:gd name="connsiteY4" fmla="*/ 1086155 h 1267131"/>
                <a:gd name="connsiteX5" fmla="*/ 2238376 w 2238376"/>
                <a:gd name="connsiteY5" fmla="*/ 1200455 h 1267131"/>
                <a:gd name="connsiteX0" fmla="*/ 0 w 2238376"/>
                <a:gd name="connsiteY0" fmla="*/ 1267131 h 1267131"/>
                <a:gd name="connsiteX1" fmla="*/ 500063 w 2238376"/>
                <a:gd name="connsiteY1" fmla="*/ 1138543 h 1267131"/>
                <a:gd name="connsiteX2" fmla="*/ 1123951 w 2238376"/>
                <a:gd name="connsiteY2" fmla="*/ 976618 h 1267131"/>
                <a:gd name="connsiteX3" fmla="*/ 1466851 w 2238376"/>
                <a:gd name="connsiteY3" fmla="*/ 305 h 1267131"/>
                <a:gd name="connsiteX4" fmla="*/ 1962151 w 2238376"/>
                <a:gd name="connsiteY4" fmla="*/ 1086155 h 1267131"/>
                <a:gd name="connsiteX5" fmla="*/ 2238376 w 2238376"/>
                <a:gd name="connsiteY5" fmla="*/ 1200455 h 1267131"/>
                <a:gd name="connsiteX0" fmla="*/ 0 w 2238376"/>
                <a:gd name="connsiteY0" fmla="*/ 1267137 h 1267137"/>
                <a:gd name="connsiteX1" fmla="*/ 571501 w 2238376"/>
                <a:gd name="connsiteY1" fmla="*/ 1229036 h 1267137"/>
                <a:gd name="connsiteX2" fmla="*/ 1123951 w 2238376"/>
                <a:gd name="connsiteY2" fmla="*/ 976624 h 1267137"/>
                <a:gd name="connsiteX3" fmla="*/ 1466851 w 2238376"/>
                <a:gd name="connsiteY3" fmla="*/ 311 h 1267137"/>
                <a:gd name="connsiteX4" fmla="*/ 1962151 w 2238376"/>
                <a:gd name="connsiteY4" fmla="*/ 1086161 h 1267137"/>
                <a:gd name="connsiteX5" fmla="*/ 2238376 w 2238376"/>
                <a:gd name="connsiteY5" fmla="*/ 1200461 h 1267137"/>
                <a:gd name="connsiteX0" fmla="*/ 0 w 2238376"/>
                <a:gd name="connsiteY0" fmla="*/ 1267137 h 1267137"/>
                <a:gd name="connsiteX1" fmla="*/ 571501 w 2238376"/>
                <a:gd name="connsiteY1" fmla="*/ 1229036 h 1267137"/>
                <a:gd name="connsiteX2" fmla="*/ 1123951 w 2238376"/>
                <a:gd name="connsiteY2" fmla="*/ 976624 h 1267137"/>
                <a:gd name="connsiteX3" fmla="*/ 1466851 w 2238376"/>
                <a:gd name="connsiteY3" fmla="*/ 311 h 1267137"/>
                <a:gd name="connsiteX4" fmla="*/ 1962151 w 2238376"/>
                <a:gd name="connsiteY4" fmla="*/ 1086161 h 1267137"/>
                <a:gd name="connsiteX5" fmla="*/ 2238376 w 2238376"/>
                <a:gd name="connsiteY5" fmla="*/ 1200461 h 1267137"/>
                <a:gd name="connsiteX0" fmla="*/ 0 w 2238376"/>
                <a:gd name="connsiteY0" fmla="*/ 1267013 h 1267013"/>
                <a:gd name="connsiteX1" fmla="*/ 571501 w 2238376"/>
                <a:gd name="connsiteY1" fmla="*/ 1228912 h 1267013"/>
                <a:gd name="connsiteX2" fmla="*/ 1247776 w 2238376"/>
                <a:gd name="connsiteY2" fmla="*/ 1000312 h 1267013"/>
                <a:gd name="connsiteX3" fmla="*/ 1466851 w 2238376"/>
                <a:gd name="connsiteY3" fmla="*/ 187 h 1267013"/>
                <a:gd name="connsiteX4" fmla="*/ 1962151 w 2238376"/>
                <a:gd name="connsiteY4" fmla="*/ 1086037 h 1267013"/>
                <a:gd name="connsiteX5" fmla="*/ 2238376 w 2238376"/>
                <a:gd name="connsiteY5" fmla="*/ 1200337 h 1267013"/>
                <a:gd name="connsiteX0" fmla="*/ 0 w 2238376"/>
                <a:gd name="connsiteY0" fmla="*/ 1209875 h 1209875"/>
                <a:gd name="connsiteX1" fmla="*/ 571501 w 2238376"/>
                <a:gd name="connsiteY1" fmla="*/ 1171774 h 1209875"/>
                <a:gd name="connsiteX2" fmla="*/ 1247776 w 2238376"/>
                <a:gd name="connsiteY2" fmla="*/ 943174 h 1209875"/>
                <a:gd name="connsiteX3" fmla="*/ 1628776 w 2238376"/>
                <a:gd name="connsiteY3" fmla="*/ 199 h 1209875"/>
                <a:gd name="connsiteX4" fmla="*/ 1962151 w 2238376"/>
                <a:gd name="connsiteY4" fmla="*/ 1028899 h 1209875"/>
                <a:gd name="connsiteX5" fmla="*/ 2238376 w 2238376"/>
                <a:gd name="connsiteY5" fmla="*/ 1143199 h 1209875"/>
                <a:gd name="connsiteX0" fmla="*/ 0 w 2233614"/>
                <a:gd name="connsiteY0" fmla="*/ 1209875 h 1209875"/>
                <a:gd name="connsiteX1" fmla="*/ 571501 w 2233614"/>
                <a:gd name="connsiteY1" fmla="*/ 1171774 h 1209875"/>
                <a:gd name="connsiteX2" fmla="*/ 1247776 w 2233614"/>
                <a:gd name="connsiteY2" fmla="*/ 943174 h 1209875"/>
                <a:gd name="connsiteX3" fmla="*/ 1628776 w 2233614"/>
                <a:gd name="connsiteY3" fmla="*/ 199 h 1209875"/>
                <a:gd name="connsiteX4" fmla="*/ 1962151 w 2233614"/>
                <a:gd name="connsiteY4" fmla="*/ 1028899 h 1209875"/>
                <a:gd name="connsiteX5" fmla="*/ 2233614 w 2233614"/>
                <a:gd name="connsiteY5" fmla="*/ 1209874 h 1209875"/>
                <a:gd name="connsiteX0" fmla="*/ 0 w 2233614"/>
                <a:gd name="connsiteY0" fmla="*/ 1209875 h 1209875"/>
                <a:gd name="connsiteX1" fmla="*/ 571501 w 2233614"/>
                <a:gd name="connsiteY1" fmla="*/ 1171774 h 1209875"/>
                <a:gd name="connsiteX2" fmla="*/ 1247776 w 2233614"/>
                <a:gd name="connsiteY2" fmla="*/ 943174 h 1209875"/>
                <a:gd name="connsiteX3" fmla="*/ 1628776 w 2233614"/>
                <a:gd name="connsiteY3" fmla="*/ 199 h 1209875"/>
                <a:gd name="connsiteX4" fmla="*/ 1962151 w 2233614"/>
                <a:gd name="connsiteY4" fmla="*/ 1028899 h 1209875"/>
                <a:gd name="connsiteX5" fmla="*/ 2233614 w 2233614"/>
                <a:gd name="connsiteY5" fmla="*/ 1209874 h 1209875"/>
                <a:gd name="connsiteX0" fmla="*/ 0 w 2233614"/>
                <a:gd name="connsiteY0" fmla="*/ 1209875 h 1209875"/>
                <a:gd name="connsiteX1" fmla="*/ 604839 w 2233614"/>
                <a:gd name="connsiteY1" fmla="*/ 1176536 h 1209875"/>
                <a:gd name="connsiteX2" fmla="*/ 1247776 w 2233614"/>
                <a:gd name="connsiteY2" fmla="*/ 943174 h 1209875"/>
                <a:gd name="connsiteX3" fmla="*/ 1628776 w 2233614"/>
                <a:gd name="connsiteY3" fmla="*/ 199 h 1209875"/>
                <a:gd name="connsiteX4" fmla="*/ 1962151 w 2233614"/>
                <a:gd name="connsiteY4" fmla="*/ 1028899 h 1209875"/>
                <a:gd name="connsiteX5" fmla="*/ 2233614 w 2233614"/>
                <a:gd name="connsiteY5" fmla="*/ 1209874 h 1209875"/>
                <a:gd name="connsiteX0" fmla="*/ 0 w 2233614"/>
                <a:gd name="connsiteY0" fmla="*/ 1209875 h 1209875"/>
                <a:gd name="connsiteX1" fmla="*/ 604839 w 2233614"/>
                <a:gd name="connsiteY1" fmla="*/ 1176536 h 1209875"/>
                <a:gd name="connsiteX2" fmla="*/ 1247776 w 2233614"/>
                <a:gd name="connsiteY2" fmla="*/ 943174 h 1209875"/>
                <a:gd name="connsiteX3" fmla="*/ 1628776 w 2233614"/>
                <a:gd name="connsiteY3" fmla="*/ 199 h 1209875"/>
                <a:gd name="connsiteX4" fmla="*/ 1962151 w 2233614"/>
                <a:gd name="connsiteY4" fmla="*/ 1028899 h 1209875"/>
                <a:gd name="connsiteX5" fmla="*/ 2233614 w 2233614"/>
                <a:gd name="connsiteY5" fmla="*/ 1209874 h 120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614" h="1209875">
                  <a:moveTo>
                    <a:pt x="0" y="1209875"/>
                  </a:moveTo>
                  <a:cubicBezTo>
                    <a:pt x="159146" y="1193999"/>
                    <a:pt x="396876" y="1211461"/>
                    <a:pt x="604839" y="1176536"/>
                  </a:cubicBezTo>
                  <a:cubicBezTo>
                    <a:pt x="812802" y="1141611"/>
                    <a:pt x="1077120" y="1139230"/>
                    <a:pt x="1247776" y="943174"/>
                  </a:cubicBezTo>
                  <a:cubicBezTo>
                    <a:pt x="1418432" y="747118"/>
                    <a:pt x="1509714" y="-14088"/>
                    <a:pt x="1628776" y="199"/>
                  </a:cubicBezTo>
                  <a:cubicBezTo>
                    <a:pt x="1747838" y="14486"/>
                    <a:pt x="1861345" y="827287"/>
                    <a:pt x="1962151" y="1028899"/>
                  </a:cubicBezTo>
                  <a:cubicBezTo>
                    <a:pt x="2062957" y="1230511"/>
                    <a:pt x="2156621" y="1167011"/>
                    <a:pt x="2233614" y="1209874"/>
                  </a:cubicBezTo>
                </a:path>
              </a:pathLst>
            </a:cu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5ACE8993-78A7-4404-BE1C-37931010DD8A}"/>
              </a:ext>
            </a:extLst>
          </p:cNvPr>
          <p:cNvGrpSpPr/>
          <p:nvPr/>
        </p:nvGrpSpPr>
        <p:grpSpPr>
          <a:xfrm>
            <a:off x="3908208" y="1472490"/>
            <a:ext cx="3960000" cy="3600000"/>
            <a:chOff x="5400000" y="1800000"/>
            <a:chExt cx="3960000" cy="3600000"/>
          </a:xfrm>
        </p:grpSpPr>
        <p:sp>
          <p:nvSpPr>
            <p:cNvPr id="33" name="任意多边形: 形状 32">
              <a:extLst>
                <a:ext uri="{FF2B5EF4-FFF2-40B4-BE49-F238E27FC236}">
                  <a16:creationId xmlns:a16="http://schemas.microsoft.com/office/drawing/2014/main" id="{FB68E8BE-5A74-4A19-BD1C-102034B56CEF}"/>
                </a:ext>
              </a:extLst>
            </p:cNvPr>
            <p:cNvSpPr>
              <a:spLocks/>
            </p:cNvSpPr>
            <p:nvPr/>
          </p:nvSpPr>
          <p:spPr>
            <a:xfrm>
              <a:off x="6120000" y="2160000"/>
              <a:ext cx="2880000" cy="2520000"/>
            </a:xfrm>
            <a:custGeom>
              <a:avLst/>
              <a:gdLst>
                <a:gd name="connsiteX0" fmla="*/ 0 w 3071191"/>
                <a:gd name="connsiteY0" fmla="*/ 262048 h 1464682"/>
                <a:gd name="connsiteX1" fmla="*/ 248478 w 3071191"/>
                <a:gd name="connsiteY1" fmla="*/ 73204 h 1464682"/>
                <a:gd name="connsiteX2" fmla="*/ 606287 w 3071191"/>
                <a:gd name="connsiteY2" fmla="*/ 3630 h 1464682"/>
                <a:gd name="connsiteX3" fmla="*/ 1162878 w 3071191"/>
                <a:gd name="connsiteY3" fmla="*/ 172595 h 1464682"/>
                <a:gd name="connsiteX4" fmla="*/ 1550504 w 3071191"/>
                <a:gd name="connsiteY4" fmla="*/ 371378 h 1464682"/>
                <a:gd name="connsiteX5" fmla="*/ 1828800 w 3071191"/>
                <a:gd name="connsiteY5" fmla="*/ 440952 h 1464682"/>
                <a:gd name="connsiteX6" fmla="*/ 2067339 w 3071191"/>
                <a:gd name="connsiteY6" fmla="*/ 212352 h 1464682"/>
                <a:gd name="connsiteX7" fmla="*/ 2315817 w 3071191"/>
                <a:gd name="connsiteY7" fmla="*/ 262048 h 1464682"/>
                <a:gd name="connsiteX8" fmla="*/ 2584174 w 3071191"/>
                <a:gd name="connsiteY8" fmla="*/ 848456 h 1464682"/>
                <a:gd name="connsiteX9" fmla="*/ 2733261 w 3071191"/>
                <a:gd name="connsiteY9" fmla="*/ 1395108 h 1464682"/>
                <a:gd name="connsiteX10" fmla="*/ 3071191 w 3071191"/>
                <a:gd name="connsiteY10" fmla="*/ 1464682 h 1464682"/>
                <a:gd name="connsiteX0" fmla="*/ 0 w 3071191"/>
                <a:gd name="connsiteY0" fmla="*/ 262048 h 1464682"/>
                <a:gd name="connsiteX1" fmla="*/ 248478 w 3071191"/>
                <a:gd name="connsiteY1" fmla="*/ 73204 h 1464682"/>
                <a:gd name="connsiteX2" fmla="*/ 606287 w 3071191"/>
                <a:gd name="connsiteY2" fmla="*/ 3630 h 1464682"/>
                <a:gd name="connsiteX3" fmla="*/ 1162878 w 3071191"/>
                <a:gd name="connsiteY3" fmla="*/ 172595 h 1464682"/>
                <a:gd name="connsiteX4" fmla="*/ 1550504 w 3071191"/>
                <a:gd name="connsiteY4" fmla="*/ 371378 h 1464682"/>
                <a:gd name="connsiteX5" fmla="*/ 1828800 w 3071191"/>
                <a:gd name="connsiteY5" fmla="*/ 440952 h 1464682"/>
                <a:gd name="connsiteX6" fmla="*/ 2067339 w 3071191"/>
                <a:gd name="connsiteY6" fmla="*/ 212352 h 1464682"/>
                <a:gd name="connsiteX7" fmla="*/ 2315817 w 3071191"/>
                <a:gd name="connsiteY7" fmla="*/ 262048 h 1464682"/>
                <a:gd name="connsiteX8" fmla="*/ 2527024 w 3071191"/>
                <a:gd name="connsiteY8" fmla="*/ 879412 h 1464682"/>
                <a:gd name="connsiteX9" fmla="*/ 2733261 w 3071191"/>
                <a:gd name="connsiteY9" fmla="*/ 1395108 h 1464682"/>
                <a:gd name="connsiteX10" fmla="*/ 3071191 w 3071191"/>
                <a:gd name="connsiteY10" fmla="*/ 1464682 h 1464682"/>
                <a:gd name="connsiteX0" fmla="*/ 0 w 3071191"/>
                <a:gd name="connsiteY0" fmla="*/ 262048 h 1464682"/>
                <a:gd name="connsiteX1" fmla="*/ 248478 w 3071191"/>
                <a:gd name="connsiteY1" fmla="*/ 73204 h 1464682"/>
                <a:gd name="connsiteX2" fmla="*/ 606287 w 3071191"/>
                <a:gd name="connsiteY2" fmla="*/ 3630 h 1464682"/>
                <a:gd name="connsiteX3" fmla="*/ 1162878 w 3071191"/>
                <a:gd name="connsiteY3" fmla="*/ 172595 h 1464682"/>
                <a:gd name="connsiteX4" fmla="*/ 1550504 w 3071191"/>
                <a:gd name="connsiteY4" fmla="*/ 371378 h 1464682"/>
                <a:gd name="connsiteX5" fmla="*/ 1828800 w 3071191"/>
                <a:gd name="connsiteY5" fmla="*/ 440952 h 1464682"/>
                <a:gd name="connsiteX6" fmla="*/ 2067339 w 3071191"/>
                <a:gd name="connsiteY6" fmla="*/ 212352 h 1464682"/>
                <a:gd name="connsiteX7" fmla="*/ 2315817 w 3071191"/>
                <a:gd name="connsiteY7" fmla="*/ 262048 h 1464682"/>
                <a:gd name="connsiteX8" fmla="*/ 2527024 w 3071191"/>
                <a:gd name="connsiteY8" fmla="*/ 879412 h 1464682"/>
                <a:gd name="connsiteX9" fmla="*/ 2733261 w 3071191"/>
                <a:gd name="connsiteY9" fmla="*/ 1395108 h 1464682"/>
                <a:gd name="connsiteX10" fmla="*/ 3071191 w 3071191"/>
                <a:gd name="connsiteY10" fmla="*/ 1464682 h 1464682"/>
                <a:gd name="connsiteX0" fmla="*/ 0 w 3071191"/>
                <a:gd name="connsiteY0" fmla="*/ 262048 h 1464682"/>
                <a:gd name="connsiteX1" fmla="*/ 248478 w 3071191"/>
                <a:gd name="connsiteY1" fmla="*/ 73204 h 1464682"/>
                <a:gd name="connsiteX2" fmla="*/ 606287 w 3071191"/>
                <a:gd name="connsiteY2" fmla="*/ 3630 h 1464682"/>
                <a:gd name="connsiteX3" fmla="*/ 1162878 w 3071191"/>
                <a:gd name="connsiteY3" fmla="*/ 172595 h 1464682"/>
                <a:gd name="connsiteX4" fmla="*/ 1550504 w 3071191"/>
                <a:gd name="connsiteY4" fmla="*/ 371378 h 1464682"/>
                <a:gd name="connsiteX5" fmla="*/ 1828800 w 3071191"/>
                <a:gd name="connsiteY5" fmla="*/ 440952 h 1464682"/>
                <a:gd name="connsiteX6" fmla="*/ 2067339 w 3071191"/>
                <a:gd name="connsiteY6" fmla="*/ 212352 h 1464682"/>
                <a:gd name="connsiteX7" fmla="*/ 2325342 w 3071191"/>
                <a:gd name="connsiteY7" fmla="*/ 202517 h 1464682"/>
                <a:gd name="connsiteX8" fmla="*/ 2527024 w 3071191"/>
                <a:gd name="connsiteY8" fmla="*/ 879412 h 1464682"/>
                <a:gd name="connsiteX9" fmla="*/ 2733261 w 3071191"/>
                <a:gd name="connsiteY9" fmla="*/ 1395108 h 1464682"/>
                <a:gd name="connsiteX10" fmla="*/ 3071191 w 3071191"/>
                <a:gd name="connsiteY10" fmla="*/ 1464682 h 1464682"/>
                <a:gd name="connsiteX0" fmla="*/ 0 w 3071191"/>
                <a:gd name="connsiteY0" fmla="*/ 262048 h 1464682"/>
                <a:gd name="connsiteX1" fmla="*/ 248478 w 3071191"/>
                <a:gd name="connsiteY1" fmla="*/ 73204 h 1464682"/>
                <a:gd name="connsiteX2" fmla="*/ 606287 w 3071191"/>
                <a:gd name="connsiteY2" fmla="*/ 3630 h 1464682"/>
                <a:gd name="connsiteX3" fmla="*/ 1162878 w 3071191"/>
                <a:gd name="connsiteY3" fmla="*/ 172595 h 1464682"/>
                <a:gd name="connsiteX4" fmla="*/ 1550504 w 3071191"/>
                <a:gd name="connsiteY4" fmla="*/ 371378 h 1464682"/>
                <a:gd name="connsiteX5" fmla="*/ 1828800 w 3071191"/>
                <a:gd name="connsiteY5" fmla="*/ 440952 h 1464682"/>
                <a:gd name="connsiteX6" fmla="*/ 2069720 w 3071191"/>
                <a:gd name="connsiteY6" fmla="*/ 176633 h 1464682"/>
                <a:gd name="connsiteX7" fmla="*/ 2325342 w 3071191"/>
                <a:gd name="connsiteY7" fmla="*/ 202517 h 1464682"/>
                <a:gd name="connsiteX8" fmla="*/ 2527024 w 3071191"/>
                <a:gd name="connsiteY8" fmla="*/ 879412 h 1464682"/>
                <a:gd name="connsiteX9" fmla="*/ 2733261 w 3071191"/>
                <a:gd name="connsiteY9" fmla="*/ 1395108 h 1464682"/>
                <a:gd name="connsiteX10" fmla="*/ 3071191 w 3071191"/>
                <a:gd name="connsiteY10" fmla="*/ 1464682 h 1464682"/>
                <a:gd name="connsiteX0" fmla="*/ 0 w 3071191"/>
                <a:gd name="connsiteY0" fmla="*/ 262048 h 1464682"/>
                <a:gd name="connsiteX1" fmla="*/ 248478 w 3071191"/>
                <a:gd name="connsiteY1" fmla="*/ 73204 h 1464682"/>
                <a:gd name="connsiteX2" fmla="*/ 606287 w 3071191"/>
                <a:gd name="connsiteY2" fmla="*/ 3630 h 1464682"/>
                <a:gd name="connsiteX3" fmla="*/ 1162878 w 3071191"/>
                <a:gd name="connsiteY3" fmla="*/ 172595 h 1464682"/>
                <a:gd name="connsiteX4" fmla="*/ 1550504 w 3071191"/>
                <a:gd name="connsiteY4" fmla="*/ 371378 h 1464682"/>
                <a:gd name="connsiteX5" fmla="*/ 1828800 w 3071191"/>
                <a:gd name="connsiteY5" fmla="*/ 440952 h 1464682"/>
                <a:gd name="connsiteX6" fmla="*/ 2069720 w 3071191"/>
                <a:gd name="connsiteY6" fmla="*/ 176633 h 1464682"/>
                <a:gd name="connsiteX7" fmla="*/ 2325342 w 3071191"/>
                <a:gd name="connsiteY7" fmla="*/ 202517 h 1464682"/>
                <a:gd name="connsiteX8" fmla="*/ 2527024 w 3071191"/>
                <a:gd name="connsiteY8" fmla="*/ 879412 h 1464682"/>
                <a:gd name="connsiteX9" fmla="*/ 2733261 w 3071191"/>
                <a:gd name="connsiteY9" fmla="*/ 1395108 h 1464682"/>
                <a:gd name="connsiteX10" fmla="*/ 3071191 w 3071191"/>
                <a:gd name="connsiteY10" fmla="*/ 1464682 h 1464682"/>
                <a:gd name="connsiteX0" fmla="*/ 0 w 3071191"/>
                <a:gd name="connsiteY0" fmla="*/ 262048 h 1464682"/>
                <a:gd name="connsiteX1" fmla="*/ 248478 w 3071191"/>
                <a:gd name="connsiteY1" fmla="*/ 73204 h 1464682"/>
                <a:gd name="connsiteX2" fmla="*/ 606287 w 3071191"/>
                <a:gd name="connsiteY2" fmla="*/ 3630 h 1464682"/>
                <a:gd name="connsiteX3" fmla="*/ 1162878 w 3071191"/>
                <a:gd name="connsiteY3" fmla="*/ 172595 h 1464682"/>
                <a:gd name="connsiteX4" fmla="*/ 1550504 w 3071191"/>
                <a:gd name="connsiteY4" fmla="*/ 371378 h 1464682"/>
                <a:gd name="connsiteX5" fmla="*/ 1852612 w 3071191"/>
                <a:gd name="connsiteY5" fmla="*/ 507627 h 1464682"/>
                <a:gd name="connsiteX6" fmla="*/ 2069720 w 3071191"/>
                <a:gd name="connsiteY6" fmla="*/ 176633 h 1464682"/>
                <a:gd name="connsiteX7" fmla="*/ 2325342 w 3071191"/>
                <a:gd name="connsiteY7" fmla="*/ 202517 h 1464682"/>
                <a:gd name="connsiteX8" fmla="*/ 2527024 w 3071191"/>
                <a:gd name="connsiteY8" fmla="*/ 879412 h 1464682"/>
                <a:gd name="connsiteX9" fmla="*/ 2733261 w 3071191"/>
                <a:gd name="connsiteY9" fmla="*/ 1395108 h 1464682"/>
                <a:gd name="connsiteX10" fmla="*/ 3071191 w 3071191"/>
                <a:gd name="connsiteY10" fmla="*/ 1464682 h 1464682"/>
                <a:gd name="connsiteX0" fmla="*/ 0 w 3071191"/>
                <a:gd name="connsiteY0" fmla="*/ 262048 h 1464682"/>
                <a:gd name="connsiteX1" fmla="*/ 248478 w 3071191"/>
                <a:gd name="connsiteY1" fmla="*/ 73204 h 1464682"/>
                <a:gd name="connsiteX2" fmla="*/ 606287 w 3071191"/>
                <a:gd name="connsiteY2" fmla="*/ 3630 h 1464682"/>
                <a:gd name="connsiteX3" fmla="*/ 1162878 w 3071191"/>
                <a:gd name="connsiteY3" fmla="*/ 172595 h 1464682"/>
                <a:gd name="connsiteX4" fmla="*/ 1502879 w 3071191"/>
                <a:gd name="connsiteY4" fmla="*/ 383284 h 1464682"/>
                <a:gd name="connsiteX5" fmla="*/ 1852612 w 3071191"/>
                <a:gd name="connsiteY5" fmla="*/ 507627 h 1464682"/>
                <a:gd name="connsiteX6" fmla="*/ 2069720 w 3071191"/>
                <a:gd name="connsiteY6" fmla="*/ 176633 h 1464682"/>
                <a:gd name="connsiteX7" fmla="*/ 2325342 w 3071191"/>
                <a:gd name="connsiteY7" fmla="*/ 202517 h 1464682"/>
                <a:gd name="connsiteX8" fmla="*/ 2527024 w 3071191"/>
                <a:gd name="connsiteY8" fmla="*/ 879412 h 1464682"/>
                <a:gd name="connsiteX9" fmla="*/ 2733261 w 3071191"/>
                <a:gd name="connsiteY9" fmla="*/ 1395108 h 1464682"/>
                <a:gd name="connsiteX10" fmla="*/ 3071191 w 3071191"/>
                <a:gd name="connsiteY10" fmla="*/ 1464682 h 1464682"/>
                <a:gd name="connsiteX0" fmla="*/ 0 w 3071191"/>
                <a:gd name="connsiteY0" fmla="*/ 262308 h 1464942"/>
                <a:gd name="connsiteX1" fmla="*/ 248478 w 3071191"/>
                <a:gd name="connsiteY1" fmla="*/ 73464 h 1464942"/>
                <a:gd name="connsiteX2" fmla="*/ 606287 w 3071191"/>
                <a:gd name="connsiteY2" fmla="*/ 3890 h 1464942"/>
                <a:gd name="connsiteX3" fmla="*/ 1120016 w 3071191"/>
                <a:gd name="connsiteY3" fmla="*/ 177618 h 1464942"/>
                <a:gd name="connsiteX4" fmla="*/ 1502879 w 3071191"/>
                <a:gd name="connsiteY4" fmla="*/ 383544 h 1464942"/>
                <a:gd name="connsiteX5" fmla="*/ 1852612 w 3071191"/>
                <a:gd name="connsiteY5" fmla="*/ 507887 h 1464942"/>
                <a:gd name="connsiteX6" fmla="*/ 2069720 w 3071191"/>
                <a:gd name="connsiteY6" fmla="*/ 176893 h 1464942"/>
                <a:gd name="connsiteX7" fmla="*/ 2325342 w 3071191"/>
                <a:gd name="connsiteY7" fmla="*/ 202777 h 1464942"/>
                <a:gd name="connsiteX8" fmla="*/ 2527024 w 3071191"/>
                <a:gd name="connsiteY8" fmla="*/ 879672 h 1464942"/>
                <a:gd name="connsiteX9" fmla="*/ 2733261 w 3071191"/>
                <a:gd name="connsiteY9" fmla="*/ 1395368 h 1464942"/>
                <a:gd name="connsiteX10" fmla="*/ 3071191 w 3071191"/>
                <a:gd name="connsiteY10" fmla="*/ 1464942 h 1464942"/>
                <a:gd name="connsiteX0" fmla="*/ 0 w 3174705"/>
                <a:gd name="connsiteY0" fmla="*/ 664231 h 1475271"/>
                <a:gd name="connsiteX1" fmla="*/ 351992 w 3174705"/>
                <a:gd name="connsiteY1" fmla="*/ 83793 h 1475271"/>
                <a:gd name="connsiteX2" fmla="*/ 709801 w 3174705"/>
                <a:gd name="connsiteY2" fmla="*/ 14219 h 1475271"/>
                <a:gd name="connsiteX3" fmla="*/ 1223530 w 3174705"/>
                <a:gd name="connsiteY3" fmla="*/ 187947 h 1475271"/>
                <a:gd name="connsiteX4" fmla="*/ 1606393 w 3174705"/>
                <a:gd name="connsiteY4" fmla="*/ 393873 h 1475271"/>
                <a:gd name="connsiteX5" fmla="*/ 1956126 w 3174705"/>
                <a:gd name="connsiteY5" fmla="*/ 518216 h 1475271"/>
                <a:gd name="connsiteX6" fmla="*/ 2173234 w 3174705"/>
                <a:gd name="connsiteY6" fmla="*/ 187222 h 1475271"/>
                <a:gd name="connsiteX7" fmla="*/ 2428856 w 3174705"/>
                <a:gd name="connsiteY7" fmla="*/ 213106 h 1475271"/>
                <a:gd name="connsiteX8" fmla="*/ 2630538 w 3174705"/>
                <a:gd name="connsiteY8" fmla="*/ 890001 h 1475271"/>
                <a:gd name="connsiteX9" fmla="*/ 2836775 w 3174705"/>
                <a:gd name="connsiteY9" fmla="*/ 1405697 h 1475271"/>
                <a:gd name="connsiteX10" fmla="*/ 3174705 w 3174705"/>
                <a:gd name="connsiteY10" fmla="*/ 1475271 h 1475271"/>
                <a:gd name="connsiteX0" fmla="*/ 0 w 3236047"/>
                <a:gd name="connsiteY0" fmla="*/ 918724 h 1488514"/>
                <a:gd name="connsiteX1" fmla="*/ 413334 w 3236047"/>
                <a:gd name="connsiteY1" fmla="*/ 97036 h 1488514"/>
                <a:gd name="connsiteX2" fmla="*/ 771143 w 3236047"/>
                <a:gd name="connsiteY2" fmla="*/ 27462 h 1488514"/>
                <a:gd name="connsiteX3" fmla="*/ 1284872 w 3236047"/>
                <a:gd name="connsiteY3" fmla="*/ 201190 h 1488514"/>
                <a:gd name="connsiteX4" fmla="*/ 1667735 w 3236047"/>
                <a:gd name="connsiteY4" fmla="*/ 407116 h 1488514"/>
                <a:gd name="connsiteX5" fmla="*/ 2017468 w 3236047"/>
                <a:gd name="connsiteY5" fmla="*/ 531459 h 1488514"/>
                <a:gd name="connsiteX6" fmla="*/ 2234576 w 3236047"/>
                <a:gd name="connsiteY6" fmla="*/ 200465 h 1488514"/>
                <a:gd name="connsiteX7" fmla="*/ 2490198 w 3236047"/>
                <a:gd name="connsiteY7" fmla="*/ 226349 h 1488514"/>
                <a:gd name="connsiteX8" fmla="*/ 2691880 w 3236047"/>
                <a:gd name="connsiteY8" fmla="*/ 903244 h 1488514"/>
                <a:gd name="connsiteX9" fmla="*/ 2898117 w 3236047"/>
                <a:gd name="connsiteY9" fmla="*/ 1418940 h 1488514"/>
                <a:gd name="connsiteX10" fmla="*/ 3236047 w 3236047"/>
                <a:gd name="connsiteY10" fmla="*/ 1488514 h 1488514"/>
                <a:gd name="connsiteX0" fmla="*/ 0 w 3236047"/>
                <a:gd name="connsiteY0" fmla="*/ 906567 h 1476357"/>
                <a:gd name="connsiteX1" fmla="*/ 279149 w 3236047"/>
                <a:gd name="connsiteY1" fmla="*/ 598846 h 1476357"/>
                <a:gd name="connsiteX2" fmla="*/ 771143 w 3236047"/>
                <a:gd name="connsiteY2" fmla="*/ 15305 h 1476357"/>
                <a:gd name="connsiteX3" fmla="*/ 1284872 w 3236047"/>
                <a:gd name="connsiteY3" fmla="*/ 189033 h 1476357"/>
                <a:gd name="connsiteX4" fmla="*/ 1667735 w 3236047"/>
                <a:gd name="connsiteY4" fmla="*/ 394959 h 1476357"/>
                <a:gd name="connsiteX5" fmla="*/ 2017468 w 3236047"/>
                <a:gd name="connsiteY5" fmla="*/ 519302 h 1476357"/>
                <a:gd name="connsiteX6" fmla="*/ 2234576 w 3236047"/>
                <a:gd name="connsiteY6" fmla="*/ 188308 h 1476357"/>
                <a:gd name="connsiteX7" fmla="*/ 2490198 w 3236047"/>
                <a:gd name="connsiteY7" fmla="*/ 214192 h 1476357"/>
                <a:gd name="connsiteX8" fmla="*/ 2691880 w 3236047"/>
                <a:gd name="connsiteY8" fmla="*/ 891087 h 1476357"/>
                <a:gd name="connsiteX9" fmla="*/ 2898117 w 3236047"/>
                <a:gd name="connsiteY9" fmla="*/ 1406783 h 1476357"/>
                <a:gd name="connsiteX10" fmla="*/ 3236047 w 3236047"/>
                <a:gd name="connsiteY10" fmla="*/ 1476357 h 1476357"/>
                <a:gd name="connsiteX0" fmla="*/ 0 w 3236047"/>
                <a:gd name="connsiteY0" fmla="*/ 768427 h 1338217"/>
                <a:gd name="connsiteX1" fmla="*/ 279149 w 3236047"/>
                <a:gd name="connsiteY1" fmla="*/ 460706 h 1338217"/>
                <a:gd name="connsiteX2" fmla="*/ 709801 w 3236047"/>
                <a:gd name="connsiteY2" fmla="*/ 282744 h 1338217"/>
                <a:gd name="connsiteX3" fmla="*/ 1284872 w 3236047"/>
                <a:gd name="connsiteY3" fmla="*/ 50893 h 1338217"/>
                <a:gd name="connsiteX4" fmla="*/ 1667735 w 3236047"/>
                <a:gd name="connsiteY4" fmla="*/ 256819 h 1338217"/>
                <a:gd name="connsiteX5" fmla="*/ 2017468 w 3236047"/>
                <a:gd name="connsiteY5" fmla="*/ 381162 h 1338217"/>
                <a:gd name="connsiteX6" fmla="*/ 2234576 w 3236047"/>
                <a:gd name="connsiteY6" fmla="*/ 50168 h 1338217"/>
                <a:gd name="connsiteX7" fmla="*/ 2490198 w 3236047"/>
                <a:gd name="connsiteY7" fmla="*/ 76052 h 1338217"/>
                <a:gd name="connsiteX8" fmla="*/ 2691880 w 3236047"/>
                <a:gd name="connsiteY8" fmla="*/ 752947 h 1338217"/>
                <a:gd name="connsiteX9" fmla="*/ 2898117 w 3236047"/>
                <a:gd name="connsiteY9" fmla="*/ 1268643 h 1338217"/>
                <a:gd name="connsiteX10" fmla="*/ 3236047 w 3236047"/>
                <a:gd name="connsiteY10" fmla="*/ 1338217 h 1338217"/>
                <a:gd name="connsiteX0" fmla="*/ 0 w 3236047"/>
                <a:gd name="connsiteY0" fmla="*/ 768427 h 1338217"/>
                <a:gd name="connsiteX1" fmla="*/ 279149 w 3236047"/>
                <a:gd name="connsiteY1" fmla="*/ 460706 h 1338217"/>
                <a:gd name="connsiteX2" fmla="*/ 709801 w 3236047"/>
                <a:gd name="connsiteY2" fmla="*/ 282744 h 1338217"/>
                <a:gd name="connsiteX3" fmla="*/ 1315543 w 3236047"/>
                <a:gd name="connsiteY3" fmla="*/ 327106 h 1338217"/>
                <a:gd name="connsiteX4" fmla="*/ 1667735 w 3236047"/>
                <a:gd name="connsiteY4" fmla="*/ 256819 h 1338217"/>
                <a:gd name="connsiteX5" fmla="*/ 2017468 w 3236047"/>
                <a:gd name="connsiteY5" fmla="*/ 381162 h 1338217"/>
                <a:gd name="connsiteX6" fmla="*/ 2234576 w 3236047"/>
                <a:gd name="connsiteY6" fmla="*/ 50168 h 1338217"/>
                <a:gd name="connsiteX7" fmla="*/ 2490198 w 3236047"/>
                <a:gd name="connsiteY7" fmla="*/ 76052 h 1338217"/>
                <a:gd name="connsiteX8" fmla="*/ 2691880 w 3236047"/>
                <a:gd name="connsiteY8" fmla="*/ 752947 h 1338217"/>
                <a:gd name="connsiteX9" fmla="*/ 2898117 w 3236047"/>
                <a:gd name="connsiteY9" fmla="*/ 1268643 h 1338217"/>
                <a:gd name="connsiteX10" fmla="*/ 3236047 w 3236047"/>
                <a:gd name="connsiteY10" fmla="*/ 1338217 h 1338217"/>
                <a:gd name="connsiteX0" fmla="*/ 0 w 3236047"/>
                <a:gd name="connsiteY0" fmla="*/ 768427 h 1338217"/>
                <a:gd name="connsiteX1" fmla="*/ 279149 w 3236047"/>
                <a:gd name="connsiteY1" fmla="*/ 460706 h 1338217"/>
                <a:gd name="connsiteX2" fmla="*/ 709801 w 3236047"/>
                <a:gd name="connsiteY2" fmla="*/ 282744 h 1338217"/>
                <a:gd name="connsiteX3" fmla="*/ 1315543 w 3236047"/>
                <a:gd name="connsiteY3" fmla="*/ 327106 h 1338217"/>
                <a:gd name="connsiteX4" fmla="*/ 1759748 w 3236047"/>
                <a:gd name="connsiteY4" fmla="*/ 480587 h 1338217"/>
                <a:gd name="connsiteX5" fmla="*/ 2017468 w 3236047"/>
                <a:gd name="connsiteY5" fmla="*/ 381162 h 1338217"/>
                <a:gd name="connsiteX6" fmla="*/ 2234576 w 3236047"/>
                <a:gd name="connsiteY6" fmla="*/ 50168 h 1338217"/>
                <a:gd name="connsiteX7" fmla="*/ 2490198 w 3236047"/>
                <a:gd name="connsiteY7" fmla="*/ 76052 h 1338217"/>
                <a:gd name="connsiteX8" fmla="*/ 2691880 w 3236047"/>
                <a:gd name="connsiteY8" fmla="*/ 752947 h 1338217"/>
                <a:gd name="connsiteX9" fmla="*/ 2898117 w 3236047"/>
                <a:gd name="connsiteY9" fmla="*/ 1268643 h 1338217"/>
                <a:gd name="connsiteX10" fmla="*/ 3236047 w 3236047"/>
                <a:gd name="connsiteY10" fmla="*/ 1338217 h 1338217"/>
                <a:gd name="connsiteX0" fmla="*/ 0 w 3236047"/>
                <a:gd name="connsiteY0" fmla="*/ 768427 h 1338217"/>
                <a:gd name="connsiteX1" fmla="*/ 267647 w 3236047"/>
                <a:gd name="connsiteY1" fmla="*/ 485181 h 1338217"/>
                <a:gd name="connsiteX2" fmla="*/ 709801 w 3236047"/>
                <a:gd name="connsiteY2" fmla="*/ 282744 h 1338217"/>
                <a:gd name="connsiteX3" fmla="*/ 1315543 w 3236047"/>
                <a:gd name="connsiteY3" fmla="*/ 327106 h 1338217"/>
                <a:gd name="connsiteX4" fmla="*/ 1759748 w 3236047"/>
                <a:gd name="connsiteY4" fmla="*/ 480587 h 1338217"/>
                <a:gd name="connsiteX5" fmla="*/ 2017468 w 3236047"/>
                <a:gd name="connsiteY5" fmla="*/ 381162 h 1338217"/>
                <a:gd name="connsiteX6" fmla="*/ 2234576 w 3236047"/>
                <a:gd name="connsiteY6" fmla="*/ 50168 h 1338217"/>
                <a:gd name="connsiteX7" fmla="*/ 2490198 w 3236047"/>
                <a:gd name="connsiteY7" fmla="*/ 76052 h 1338217"/>
                <a:gd name="connsiteX8" fmla="*/ 2691880 w 3236047"/>
                <a:gd name="connsiteY8" fmla="*/ 752947 h 1338217"/>
                <a:gd name="connsiteX9" fmla="*/ 2898117 w 3236047"/>
                <a:gd name="connsiteY9" fmla="*/ 1268643 h 1338217"/>
                <a:gd name="connsiteX10" fmla="*/ 3236047 w 3236047"/>
                <a:gd name="connsiteY10" fmla="*/ 1338217 h 1338217"/>
                <a:gd name="connsiteX0" fmla="*/ 0 w 3236047"/>
                <a:gd name="connsiteY0" fmla="*/ 768427 h 1338217"/>
                <a:gd name="connsiteX1" fmla="*/ 267647 w 3236047"/>
                <a:gd name="connsiteY1" fmla="*/ 485181 h 1338217"/>
                <a:gd name="connsiteX2" fmla="*/ 717468 w 3236047"/>
                <a:gd name="connsiteY2" fmla="*/ 286240 h 1338217"/>
                <a:gd name="connsiteX3" fmla="*/ 1315543 w 3236047"/>
                <a:gd name="connsiteY3" fmla="*/ 327106 h 1338217"/>
                <a:gd name="connsiteX4" fmla="*/ 1759748 w 3236047"/>
                <a:gd name="connsiteY4" fmla="*/ 480587 h 1338217"/>
                <a:gd name="connsiteX5" fmla="*/ 2017468 w 3236047"/>
                <a:gd name="connsiteY5" fmla="*/ 381162 h 1338217"/>
                <a:gd name="connsiteX6" fmla="*/ 2234576 w 3236047"/>
                <a:gd name="connsiteY6" fmla="*/ 50168 h 1338217"/>
                <a:gd name="connsiteX7" fmla="*/ 2490198 w 3236047"/>
                <a:gd name="connsiteY7" fmla="*/ 76052 h 1338217"/>
                <a:gd name="connsiteX8" fmla="*/ 2691880 w 3236047"/>
                <a:gd name="connsiteY8" fmla="*/ 752947 h 1338217"/>
                <a:gd name="connsiteX9" fmla="*/ 2898117 w 3236047"/>
                <a:gd name="connsiteY9" fmla="*/ 1268643 h 1338217"/>
                <a:gd name="connsiteX10" fmla="*/ 3236047 w 3236047"/>
                <a:gd name="connsiteY10" fmla="*/ 1338217 h 1338217"/>
                <a:gd name="connsiteX0" fmla="*/ 0 w 3236047"/>
                <a:gd name="connsiteY0" fmla="*/ 768427 h 1338217"/>
                <a:gd name="connsiteX1" fmla="*/ 267647 w 3236047"/>
                <a:gd name="connsiteY1" fmla="*/ 485181 h 1338217"/>
                <a:gd name="connsiteX2" fmla="*/ 717468 w 3236047"/>
                <a:gd name="connsiteY2" fmla="*/ 286240 h 1338217"/>
                <a:gd name="connsiteX3" fmla="*/ 1315543 w 3236047"/>
                <a:gd name="connsiteY3" fmla="*/ 327106 h 1338217"/>
                <a:gd name="connsiteX4" fmla="*/ 1759748 w 3236047"/>
                <a:gd name="connsiteY4" fmla="*/ 480587 h 1338217"/>
                <a:gd name="connsiteX5" fmla="*/ 2017468 w 3236047"/>
                <a:gd name="connsiteY5" fmla="*/ 381162 h 1338217"/>
                <a:gd name="connsiteX6" fmla="*/ 2234576 w 3236047"/>
                <a:gd name="connsiteY6" fmla="*/ 50168 h 1338217"/>
                <a:gd name="connsiteX7" fmla="*/ 2490198 w 3236047"/>
                <a:gd name="connsiteY7" fmla="*/ 76052 h 1338217"/>
                <a:gd name="connsiteX8" fmla="*/ 2691880 w 3236047"/>
                <a:gd name="connsiteY8" fmla="*/ 752947 h 1338217"/>
                <a:gd name="connsiteX9" fmla="*/ 2898117 w 3236047"/>
                <a:gd name="connsiteY9" fmla="*/ 1268643 h 1338217"/>
                <a:gd name="connsiteX10" fmla="*/ 3236047 w 3236047"/>
                <a:gd name="connsiteY10" fmla="*/ 1338217 h 1338217"/>
                <a:gd name="connsiteX0" fmla="*/ 0 w 3236047"/>
                <a:gd name="connsiteY0" fmla="*/ 768427 h 1338217"/>
                <a:gd name="connsiteX1" fmla="*/ 267647 w 3236047"/>
                <a:gd name="connsiteY1" fmla="*/ 485181 h 1338217"/>
                <a:gd name="connsiteX2" fmla="*/ 717468 w 3236047"/>
                <a:gd name="connsiteY2" fmla="*/ 286240 h 1338217"/>
                <a:gd name="connsiteX3" fmla="*/ 1319376 w 3236047"/>
                <a:gd name="connsiteY3" fmla="*/ 348085 h 1338217"/>
                <a:gd name="connsiteX4" fmla="*/ 1759748 w 3236047"/>
                <a:gd name="connsiteY4" fmla="*/ 480587 h 1338217"/>
                <a:gd name="connsiteX5" fmla="*/ 2017468 w 3236047"/>
                <a:gd name="connsiteY5" fmla="*/ 381162 h 1338217"/>
                <a:gd name="connsiteX6" fmla="*/ 2234576 w 3236047"/>
                <a:gd name="connsiteY6" fmla="*/ 50168 h 1338217"/>
                <a:gd name="connsiteX7" fmla="*/ 2490198 w 3236047"/>
                <a:gd name="connsiteY7" fmla="*/ 76052 h 1338217"/>
                <a:gd name="connsiteX8" fmla="*/ 2691880 w 3236047"/>
                <a:gd name="connsiteY8" fmla="*/ 752947 h 1338217"/>
                <a:gd name="connsiteX9" fmla="*/ 2898117 w 3236047"/>
                <a:gd name="connsiteY9" fmla="*/ 1268643 h 1338217"/>
                <a:gd name="connsiteX10" fmla="*/ 3236047 w 3236047"/>
                <a:gd name="connsiteY10" fmla="*/ 1338217 h 1338217"/>
                <a:gd name="connsiteX0" fmla="*/ 0 w 3236047"/>
                <a:gd name="connsiteY0" fmla="*/ 768427 h 1338217"/>
                <a:gd name="connsiteX1" fmla="*/ 267647 w 3236047"/>
                <a:gd name="connsiteY1" fmla="*/ 485181 h 1338217"/>
                <a:gd name="connsiteX2" fmla="*/ 717468 w 3236047"/>
                <a:gd name="connsiteY2" fmla="*/ 286240 h 1338217"/>
                <a:gd name="connsiteX3" fmla="*/ 1319376 w 3236047"/>
                <a:gd name="connsiteY3" fmla="*/ 348085 h 1338217"/>
                <a:gd name="connsiteX4" fmla="*/ 1759748 w 3236047"/>
                <a:gd name="connsiteY4" fmla="*/ 480587 h 1338217"/>
                <a:gd name="connsiteX5" fmla="*/ 2017468 w 3236047"/>
                <a:gd name="connsiteY5" fmla="*/ 381162 h 1338217"/>
                <a:gd name="connsiteX6" fmla="*/ 2234576 w 3236047"/>
                <a:gd name="connsiteY6" fmla="*/ 50168 h 1338217"/>
                <a:gd name="connsiteX7" fmla="*/ 2490198 w 3236047"/>
                <a:gd name="connsiteY7" fmla="*/ 76052 h 1338217"/>
                <a:gd name="connsiteX8" fmla="*/ 2691880 w 3236047"/>
                <a:gd name="connsiteY8" fmla="*/ 752947 h 1338217"/>
                <a:gd name="connsiteX9" fmla="*/ 2898117 w 3236047"/>
                <a:gd name="connsiteY9" fmla="*/ 1268643 h 1338217"/>
                <a:gd name="connsiteX10" fmla="*/ 3236047 w 3236047"/>
                <a:gd name="connsiteY10" fmla="*/ 1338217 h 133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36047" h="1338217">
                  <a:moveTo>
                    <a:pt x="0" y="768427"/>
                  </a:moveTo>
                  <a:cubicBezTo>
                    <a:pt x="73715" y="695540"/>
                    <a:pt x="148069" y="565545"/>
                    <a:pt x="267647" y="485181"/>
                  </a:cubicBezTo>
                  <a:cubicBezTo>
                    <a:pt x="387225" y="404817"/>
                    <a:pt x="542180" y="309089"/>
                    <a:pt x="717468" y="286240"/>
                  </a:cubicBezTo>
                  <a:cubicBezTo>
                    <a:pt x="892756" y="263391"/>
                    <a:pt x="1141830" y="298212"/>
                    <a:pt x="1319376" y="348085"/>
                  </a:cubicBezTo>
                  <a:cubicBezTo>
                    <a:pt x="1496922" y="397958"/>
                    <a:pt x="1643399" y="475074"/>
                    <a:pt x="1759748" y="480587"/>
                  </a:cubicBezTo>
                  <a:cubicBezTo>
                    <a:pt x="1876097" y="486100"/>
                    <a:pt x="1938330" y="452899"/>
                    <a:pt x="2017468" y="381162"/>
                  </a:cubicBezTo>
                  <a:cubicBezTo>
                    <a:pt x="2096606" y="309425"/>
                    <a:pt x="2155788" y="101020"/>
                    <a:pt x="2234576" y="50168"/>
                  </a:cubicBezTo>
                  <a:cubicBezTo>
                    <a:pt x="2313364" y="-684"/>
                    <a:pt x="2413981" y="-41078"/>
                    <a:pt x="2490198" y="76052"/>
                  </a:cubicBezTo>
                  <a:cubicBezTo>
                    <a:pt x="2566415" y="193182"/>
                    <a:pt x="2623894" y="554182"/>
                    <a:pt x="2691880" y="752947"/>
                  </a:cubicBezTo>
                  <a:cubicBezTo>
                    <a:pt x="2759867" y="951712"/>
                    <a:pt x="2807423" y="1171098"/>
                    <a:pt x="2898117" y="1268643"/>
                  </a:cubicBezTo>
                  <a:cubicBezTo>
                    <a:pt x="2988811" y="1366188"/>
                    <a:pt x="3158191" y="1321652"/>
                    <a:pt x="3236047" y="1338217"/>
                  </a:cubicBezTo>
                </a:path>
              </a:pathLst>
            </a:cu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673AF0BC-5011-476A-B252-340CCACEEF25}"/>
                </a:ext>
              </a:extLst>
            </p:cNvPr>
            <p:cNvGrpSpPr/>
            <p:nvPr/>
          </p:nvGrpSpPr>
          <p:grpSpPr>
            <a:xfrm>
              <a:off x="5400000" y="1800000"/>
              <a:ext cx="3960000" cy="3600000"/>
              <a:chOff x="5040000" y="2160000"/>
              <a:chExt cx="3960000" cy="3600000"/>
            </a:xfrm>
          </p:grpSpPr>
          <p:cxnSp>
            <p:nvCxnSpPr>
              <p:cNvPr id="42" name="直接箭头连接符 41">
                <a:extLst>
                  <a:ext uri="{FF2B5EF4-FFF2-40B4-BE49-F238E27FC236}">
                    <a16:creationId xmlns:a16="http://schemas.microsoft.com/office/drawing/2014/main" id="{40462F1E-88CF-429B-890E-5C074AC8AFA2}"/>
                  </a:ext>
                </a:extLst>
              </p:cNvPr>
              <p:cNvCxnSpPr/>
              <p:nvPr/>
            </p:nvCxnSpPr>
            <p:spPr>
              <a:xfrm flipV="1">
                <a:off x="5400000" y="2160000"/>
                <a:ext cx="0" cy="32400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AF36E8A0-48A1-4C5E-B6B8-BFC05FED1168}"/>
                  </a:ext>
                </a:extLst>
              </p:cNvPr>
              <p:cNvCxnSpPr/>
              <p:nvPr/>
            </p:nvCxnSpPr>
            <p:spPr>
              <a:xfrm flipV="1">
                <a:off x="5400000" y="5400000"/>
                <a:ext cx="360000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A960280F-E659-41DB-BED5-569ACB178513}"/>
                  </a:ext>
                </a:extLst>
              </p:cNvPr>
              <p:cNvSpPr/>
              <p:nvPr/>
            </p:nvSpPr>
            <p:spPr>
              <a:xfrm>
                <a:off x="5400000" y="5400000"/>
                <a:ext cx="3600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1200">
                    <a:solidFill>
                      <a:schemeClr val="tx1"/>
                    </a:solidFill>
                    <a:latin typeface="Arial Black" panose="020B0A04020102020204" pitchFamily="34" charset="0"/>
                  </a:rPr>
                  <a:t>Energy</a:t>
                </a:r>
                <a:endParaRPr lang="zh-CN" altLang="en-US" sz="1200">
                  <a:solidFill>
                    <a:schemeClr val="tx1"/>
                  </a:solidFill>
                  <a:latin typeface="Arial Black" panose="020B0A04020102020204" pitchFamily="34" charset="0"/>
                </a:endParaRPr>
              </a:p>
            </p:txBody>
          </p:sp>
          <p:sp>
            <p:nvSpPr>
              <p:cNvPr id="45" name="矩形 44">
                <a:extLst>
                  <a:ext uri="{FF2B5EF4-FFF2-40B4-BE49-F238E27FC236}">
                    <a16:creationId xmlns:a16="http://schemas.microsoft.com/office/drawing/2014/main" id="{DC8A2CE2-006C-43EE-94FB-0EB8FC3D4367}"/>
                  </a:ext>
                </a:extLst>
              </p:cNvPr>
              <p:cNvSpPr/>
              <p:nvPr/>
            </p:nvSpPr>
            <p:spPr>
              <a:xfrm>
                <a:off x="5040000" y="2160000"/>
                <a:ext cx="360000" cy="324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en-US" altLang="zh-CN" sz="1200">
                    <a:solidFill>
                      <a:schemeClr val="tx1"/>
                    </a:solidFill>
                    <a:latin typeface="Arial Black" panose="020B0A04020102020204" pitchFamily="34" charset="0"/>
                  </a:rPr>
                  <a:t>Neutron flux</a:t>
                </a:r>
                <a:endParaRPr lang="zh-CN" altLang="en-US" sz="1200">
                  <a:solidFill>
                    <a:schemeClr val="tx1"/>
                  </a:solidFill>
                  <a:latin typeface="Arial Black" panose="020B0A04020102020204" pitchFamily="34" charset="0"/>
                </a:endParaRPr>
              </a:p>
            </p:txBody>
          </p:sp>
        </p:grpSp>
      </p:grpSp>
    </p:spTree>
    <p:extLst>
      <p:ext uri="{BB962C8B-B14F-4D97-AF65-F5344CB8AC3E}">
        <p14:creationId xmlns:p14="http://schemas.microsoft.com/office/powerpoint/2010/main" val="27233322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1C48C29-D330-4181-9427-5ABE6B2CF316}"/>
              </a:ext>
            </a:extLst>
          </p:cNvPr>
          <p:cNvPicPr>
            <a:picLocks noChangeAspect="1"/>
          </p:cNvPicPr>
          <p:nvPr/>
        </p:nvPicPr>
        <p:blipFill rotWithShape="1">
          <a:blip r:embed="rId2">
            <a:extLst>
              <a:ext uri="{28A0092B-C50C-407E-A947-70E740481C1C}">
                <a14:useLocalDpi xmlns:a14="http://schemas.microsoft.com/office/drawing/2010/main" val="0"/>
              </a:ext>
            </a:extLst>
          </a:blip>
          <a:srcRect l="55" t="66703" r="-55"/>
          <a:stretch/>
        </p:blipFill>
        <p:spPr>
          <a:xfrm>
            <a:off x="0" y="3470989"/>
            <a:ext cx="12192000" cy="2071396"/>
          </a:xfrm>
          <a:prstGeom prst="rect">
            <a:avLst/>
          </a:prstGeom>
        </p:spPr>
      </p:pic>
      <p:sp>
        <p:nvSpPr>
          <p:cNvPr id="4" name="矩形 3">
            <a:extLst>
              <a:ext uri="{FF2B5EF4-FFF2-40B4-BE49-F238E27FC236}">
                <a16:creationId xmlns:a16="http://schemas.microsoft.com/office/drawing/2014/main" id="{45870F65-9D61-449C-82AC-343593A1273F}"/>
              </a:ext>
            </a:extLst>
          </p:cNvPr>
          <p:cNvSpPr/>
          <p:nvPr/>
        </p:nvSpPr>
        <p:spPr>
          <a:xfrm>
            <a:off x="1622" y="3470989"/>
            <a:ext cx="12191999" cy="2071396"/>
          </a:xfrm>
          <a:prstGeom prst="rect">
            <a:avLst/>
          </a:prstGeom>
          <a:solidFill>
            <a:srgbClr val="7093D2">
              <a:alpha val="65000"/>
            </a:srgbClr>
          </a:solidFill>
          <a:ln>
            <a:noFill/>
          </a:ln>
          <a:effectLst>
            <a:outerShdw blurRad="127000" dist="50800" dir="8100000" algn="ctr" rotWithShape="0">
              <a:srgbClr val="00206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标题 1">
            <a:extLst>
              <a:ext uri="{FF2B5EF4-FFF2-40B4-BE49-F238E27FC236}">
                <a16:creationId xmlns:a16="http://schemas.microsoft.com/office/drawing/2014/main" id="{63E2962A-B2FE-4FAA-8DA2-CAE1C5AF4C59}"/>
              </a:ext>
            </a:extLst>
          </p:cNvPr>
          <p:cNvSpPr txBox="1">
            <a:spLocks/>
          </p:cNvSpPr>
          <p:nvPr/>
        </p:nvSpPr>
        <p:spPr>
          <a:xfrm>
            <a:off x="1968203" y="3766562"/>
            <a:ext cx="8369711" cy="659354"/>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4800" kern="1200">
                <a:ln>
                  <a:noFill/>
                </a:ln>
                <a:solidFill>
                  <a:schemeClr val="tx1"/>
                </a:solidFill>
                <a:latin typeface="华文中宋" panose="02010600040101010101" pitchFamily="2" charset="-122"/>
                <a:ea typeface="华文中宋" panose="02010600040101010101" pitchFamily="2"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zh-CN" altLang="en-US" sz="3200">
                <a:solidFill>
                  <a:prstClr val="black">
                    <a:lumMod val="50000"/>
                    <a:lumOff val="50000"/>
                    <a:alpha val="20000"/>
                  </a:prstClr>
                </a:solidFill>
              </a:rPr>
              <a:t>空间气冷堆在水淹事故下的反应性控制研究</a:t>
            </a:r>
            <a:endParaRPr kumimoji="0" lang="zh-CN" altLang="en-US" sz="3200" b="0" i="0" u="none" strike="noStrike" kern="1200" cap="none" spc="0" normalizeH="0" baseline="0" noProof="0" dirty="0">
              <a:ln>
                <a:noFill/>
              </a:ln>
              <a:solidFill>
                <a:prstClr val="black">
                  <a:lumMod val="50000"/>
                  <a:lumOff val="50000"/>
                  <a:alpha val="20000"/>
                </a:prstClr>
              </a:solidFill>
              <a:effectLst/>
              <a:uLnTx/>
              <a:uFillTx/>
              <a:latin typeface="华文中宋" panose="02010600040101010101" pitchFamily="2" charset="-122"/>
              <a:ea typeface="华文中宋" panose="02010600040101010101" pitchFamily="2" charset="-122"/>
              <a:cs typeface="+mj-cs"/>
            </a:endParaRPr>
          </a:p>
        </p:txBody>
      </p:sp>
      <p:sp>
        <p:nvSpPr>
          <p:cNvPr id="13" name="标题 1">
            <a:extLst>
              <a:ext uri="{FF2B5EF4-FFF2-40B4-BE49-F238E27FC236}">
                <a16:creationId xmlns:a16="http://schemas.microsoft.com/office/drawing/2014/main" id="{E83F2511-AD55-4738-B74F-432D639E8E8C}"/>
              </a:ext>
            </a:extLst>
          </p:cNvPr>
          <p:cNvSpPr>
            <a:spLocks noGrp="1"/>
          </p:cNvSpPr>
          <p:nvPr>
            <p:ph type="ctrTitle"/>
          </p:nvPr>
        </p:nvSpPr>
        <p:spPr>
          <a:xfrm>
            <a:off x="1949540" y="3747900"/>
            <a:ext cx="8369711" cy="659354"/>
          </a:xfrm>
        </p:spPr>
        <p:txBody>
          <a:bodyPr>
            <a:noAutofit/>
          </a:bodyPr>
          <a:lstStyle/>
          <a:p>
            <a:r>
              <a:rPr lang="zh-CN" altLang="en-US" sz="3200">
                <a:solidFill>
                  <a:schemeClr val="bg1"/>
                </a:solidFill>
              </a:rPr>
              <a:t>空间气冷堆在水淹事故下的反应性控制研究</a:t>
            </a:r>
            <a:endParaRPr lang="zh-CN" altLang="en-US" sz="3200" dirty="0">
              <a:solidFill>
                <a:schemeClr val="bg1"/>
              </a:solidFill>
            </a:endParaRPr>
          </a:p>
        </p:txBody>
      </p:sp>
      <p:sp>
        <p:nvSpPr>
          <p:cNvPr id="14" name="副标题 2">
            <a:extLst>
              <a:ext uri="{FF2B5EF4-FFF2-40B4-BE49-F238E27FC236}">
                <a16:creationId xmlns:a16="http://schemas.microsoft.com/office/drawing/2014/main" id="{23517B80-C7BD-4B67-AD36-6B14105CA013}"/>
              </a:ext>
            </a:extLst>
          </p:cNvPr>
          <p:cNvSpPr>
            <a:spLocks noGrp="1"/>
          </p:cNvSpPr>
          <p:nvPr>
            <p:ph type="subTitle" idx="1"/>
          </p:nvPr>
        </p:nvSpPr>
        <p:spPr>
          <a:xfrm>
            <a:off x="3086397" y="4830184"/>
            <a:ext cx="6096000" cy="410066"/>
          </a:xfrm>
        </p:spPr>
        <p:txBody>
          <a:bodyPr>
            <a:normAutofit lnSpcReduction="10000"/>
          </a:bodyPr>
          <a:lstStyle/>
          <a:p>
            <a:r>
              <a:rPr lang="zh-CN" altLang="en-US">
                <a:solidFill>
                  <a:schemeClr val="bg1"/>
                </a:solidFill>
              </a:rPr>
              <a:t>汇报人：陈</a:t>
            </a:r>
            <a:r>
              <a:rPr lang="zh-CN" altLang="en-US" dirty="0">
                <a:solidFill>
                  <a:schemeClr val="bg1"/>
                </a:solidFill>
              </a:rPr>
              <a:t>智奇</a:t>
            </a:r>
            <a:endParaRPr lang="en-US" altLang="zh-CN" dirty="0">
              <a:solidFill>
                <a:schemeClr val="bg1"/>
              </a:solidFill>
            </a:endParaRPr>
          </a:p>
        </p:txBody>
      </p:sp>
      <p:cxnSp>
        <p:nvCxnSpPr>
          <p:cNvPr id="15" name="直接连接符 14">
            <a:extLst>
              <a:ext uri="{FF2B5EF4-FFF2-40B4-BE49-F238E27FC236}">
                <a16:creationId xmlns:a16="http://schemas.microsoft.com/office/drawing/2014/main" id="{B75D921E-9D9C-495F-A894-72497F209201}"/>
              </a:ext>
            </a:extLst>
          </p:cNvPr>
          <p:cNvCxnSpPr>
            <a:cxnSpLocks/>
          </p:cNvCxnSpPr>
          <p:nvPr/>
        </p:nvCxnSpPr>
        <p:spPr>
          <a:xfrm>
            <a:off x="1904387" y="4482869"/>
            <a:ext cx="8383229" cy="23818"/>
          </a:xfrm>
          <a:prstGeom prst="line">
            <a:avLst/>
          </a:prstGeom>
          <a:ln w="76200" cmpd="dbl">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825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矩形 78">
            <a:extLst>
              <a:ext uri="{FF2B5EF4-FFF2-40B4-BE49-F238E27FC236}">
                <a16:creationId xmlns:a16="http://schemas.microsoft.com/office/drawing/2014/main" id="{6D280BF0-109F-43AE-945E-12A3ECAD6338}"/>
              </a:ext>
            </a:extLst>
          </p:cNvPr>
          <p:cNvSpPr/>
          <p:nvPr/>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矩形 47">
            <a:extLst>
              <a:ext uri="{FF2B5EF4-FFF2-40B4-BE49-F238E27FC236}">
                <a16:creationId xmlns:a16="http://schemas.microsoft.com/office/drawing/2014/main" id="{F90C4A06-E847-4FF5-B578-A39F212D22D8}"/>
              </a:ext>
            </a:extLst>
          </p:cNvPr>
          <p:cNvSpPr/>
          <p:nvPr/>
        </p:nvSpPr>
        <p:spPr>
          <a:xfrm flipH="1">
            <a:off x="5915536" y="4288894"/>
            <a:ext cx="1440000" cy="108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Book Antiqua" panose="02040602050305030304" pitchFamily="18" charset="0"/>
              </a:rPr>
              <a:t>Nuclear Energy</a:t>
            </a:r>
            <a:endParaRPr lang="zh-CN" altLang="en-US" sz="2000">
              <a:latin typeface="Book Antiqua" panose="02040602050305030304" pitchFamily="18" charset="0"/>
            </a:endParaRPr>
          </a:p>
        </p:txBody>
      </p:sp>
      <p:sp>
        <p:nvSpPr>
          <p:cNvPr id="47" name="矩形 46">
            <a:extLst>
              <a:ext uri="{FF2B5EF4-FFF2-40B4-BE49-F238E27FC236}">
                <a16:creationId xmlns:a16="http://schemas.microsoft.com/office/drawing/2014/main" id="{E767A2F4-D7C5-4D7D-A4F7-29C4EFB96CA8}"/>
              </a:ext>
            </a:extLst>
          </p:cNvPr>
          <p:cNvSpPr/>
          <p:nvPr/>
        </p:nvSpPr>
        <p:spPr>
          <a:xfrm flipH="1">
            <a:off x="2320889" y="3056346"/>
            <a:ext cx="1440000" cy="108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Book Antiqua" panose="02040602050305030304" pitchFamily="18" charset="0"/>
              </a:rPr>
              <a:t>Chemical Energy</a:t>
            </a:r>
            <a:endParaRPr lang="zh-CN" altLang="en-US" sz="2000">
              <a:latin typeface="Book Antiqua" panose="02040602050305030304" pitchFamily="18" charset="0"/>
            </a:endParaRPr>
          </a:p>
        </p:txBody>
      </p:sp>
      <p:sp>
        <p:nvSpPr>
          <p:cNvPr id="43" name="矩形 42">
            <a:extLst>
              <a:ext uri="{FF2B5EF4-FFF2-40B4-BE49-F238E27FC236}">
                <a16:creationId xmlns:a16="http://schemas.microsoft.com/office/drawing/2014/main" id="{AE14DC18-124B-4348-9684-7DF4B74E785E}"/>
              </a:ext>
            </a:extLst>
          </p:cNvPr>
          <p:cNvSpPr/>
          <p:nvPr/>
        </p:nvSpPr>
        <p:spPr>
          <a:xfrm flipH="1">
            <a:off x="5915536" y="1822449"/>
            <a:ext cx="1440000" cy="108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Book Antiqua" panose="02040602050305030304" pitchFamily="18" charset="0"/>
              </a:rPr>
              <a:t>Solar </a:t>
            </a:r>
            <a:br>
              <a:rPr lang="en-US" altLang="zh-CN" sz="2000">
                <a:latin typeface="Book Antiqua" panose="02040602050305030304" pitchFamily="18" charset="0"/>
              </a:rPr>
            </a:br>
            <a:r>
              <a:rPr lang="en-US" altLang="zh-CN" sz="2000">
                <a:latin typeface="Book Antiqua" panose="02040602050305030304" pitchFamily="18" charset="0"/>
              </a:rPr>
              <a:t>Energy</a:t>
            </a:r>
            <a:endParaRPr lang="zh-CN" altLang="en-US" sz="2000">
              <a:latin typeface="Book Antiqua" panose="02040602050305030304" pitchFamily="18" charset="0"/>
            </a:endParaRPr>
          </a:p>
        </p:txBody>
      </p:sp>
      <p:sp>
        <p:nvSpPr>
          <p:cNvPr id="4" name="标题 3">
            <a:extLst>
              <a:ext uri="{FF2B5EF4-FFF2-40B4-BE49-F238E27FC236}">
                <a16:creationId xmlns:a16="http://schemas.microsoft.com/office/drawing/2014/main" id="{DDD048BB-67D8-4FD3-84F6-8D8AA155F2B4}"/>
              </a:ext>
            </a:extLst>
          </p:cNvPr>
          <p:cNvSpPr>
            <a:spLocks noGrp="1"/>
          </p:cNvSpPr>
          <p:nvPr>
            <p:ph type="title"/>
          </p:nvPr>
        </p:nvSpPr>
        <p:spPr/>
        <p:txBody>
          <a:bodyPr/>
          <a:lstStyle/>
          <a:p>
            <a:r>
              <a:rPr lang="zh-CN" altLang="en-US"/>
              <a:t>研究背景</a:t>
            </a:r>
          </a:p>
        </p:txBody>
      </p:sp>
      <p:sp>
        <p:nvSpPr>
          <p:cNvPr id="7" name="文本占位符 6">
            <a:extLst>
              <a:ext uri="{FF2B5EF4-FFF2-40B4-BE49-F238E27FC236}">
                <a16:creationId xmlns:a16="http://schemas.microsoft.com/office/drawing/2014/main" id="{FDB861CD-EF1B-4133-95A2-057659CF34E2}"/>
              </a:ext>
            </a:extLst>
          </p:cNvPr>
          <p:cNvSpPr>
            <a:spLocks noGrp="1"/>
          </p:cNvSpPr>
          <p:nvPr>
            <p:ph type="body" sz="quarter" idx="14"/>
          </p:nvPr>
        </p:nvSpPr>
        <p:spPr/>
        <p:txBody>
          <a:bodyPr/>
          <a:lstStyle/>
          <a:p>
            <a:r>
              <a:rPr lang="en-US" altLang="zh-CN"/>
              <a:t>1</a:t>
            </a:r>
            <a:endParaRPr lang="zh-CN" altLang="en-US"/>
          </a:p>
        </p:txBody>
      </p:sp>
      <p:sp>
        <p:nvSpPr>
          <p:cNvPr id="8" name="文本占位符 7">
            <a:extLst>
              <a:ext uri="{FF2B5EF4-FFF2-40B4-BE49-F238E27FC236}">
                <a16:creationId xmlns:a16="http://schemas.microsoft.com/office/drawing/2014/main" id="{FBB6B48F-AEC5-4F4D-9C46-08792409CEFD}"/>
              </a:ext>
            </a:extLst>
          </p:cNvPr>
          <p:cNvSpPr>
            <a:spLocks noGrp="1"/>
          </p:cNvSpPr>
          <p:nvPr>
            <p:ph type="body" sz="quarter" idx="15"/>
          </p:nvPr>
        </p:nvSpPr>
        <p:spPr>
          <a:xfrm>
            <a:off x="0" y="0"/>
            <a:ext cx="2088000" cy="1296000"/>
          </a:xfrm>
        </p:spPr>
        <p:txBody>
          <a:bodyPr/>
          <a:lstStyle/>
          <a:p>
            <a:r>
              <a:rPr lang="en-US" altLang="zh-CN"/>
              <a:t>1</a:t>
            </a:r>
            <a:endParaRPr lang="zh-CN" altLang="en-US"/>
          </a:p>
        </p:txBody>
      </p:sp>
      <p:sp>
        <p:nvSpPr>
          <p:cNvPr id="39" name="矩形 38">
            <a:extLst>
              <a:ext uri="{FF2B5EF4-FFF2-40B4-BE49-F238E27FC236}">
                <a16:creationId xmlns:a16="http://schemas.microsoft.com/office/drawing/2014/main" id="{E43E3432-517C-45C9-B7F6-3D251418A2DE}"/>
              </a:ext>
            </a:extLst>
          </p:cNvPr>
          <p:cNvSpPr/>
          <p:nvPr/>
        </p:nvSpPr>
        <p:spPr>
          <a:xfrm>
            <a:off x="7580172" y="1822451"/>
            <a:ext cx="3784385" cy="4351338"/>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a:extLst>
              <a:ext uri="{FF2B5EF4-FFF2-40B4-BE49-F238E27FC236}">
                <a16:creationId xmlns:a16="http://schemas.microsoft.com/office/drawing/2014/main" id="{F7AC0CF3-91F3-4F91-8D9A-95A756689DB5}"/>
              </a:ext>
            </a:extLst>
          </p:cNvPr>
          <p:cNvPicPr>
            <a:picLocks noChangeAspect="1"/>
          </p:cNvPicPr>
          <p:nvPr/>
        </p:nvPicPr>
        <p:blipFill rotWithShape="1">
          <a:blip r:embed="rId2"/>
          <a:srcRect l="22623" r="22633" b="91932"/>
          <a:stretch/>
        </p:blipFill>
        <p:spPr>
          <a:xfrm>
            <a:off x="7845341" y="5694217"/>
            <a:ext cx="3254046" cy="479571"/>
          </a:xfrm>
          <a:prstGeom prst="rect">
            <a:avLst/>
          </a:prstGeom>
        </p:spPr>
      </p:pic>
      <p:pic>
        <p:nvPicPr>
          <p:cNvPr id="41" name="图片 40">
            <a:extLst>
              <a:ext uri="{FF2B5EF4-FFF2-40B4-BE49-F238E27FC236}">
                <a16:creationId xmlns:a16="http://schemas.microsoft.com/office/drawing/2014/main" id="{9908E005-30BA-4715-8352-636ECB54DF1E}"/>
              </a:ext>
            </a:extLst>
          </p:cNvPr>
          <p:cNvPicPr>
            <a:picLocks noChangeAspect="1"/>
          </p:cNvPicPr>
          <p:nvPr/>
        </p:nvPicPr>
        <p:blipFill>
          <a:blip r:embed="rId3"/>
          <a:stretch>
            <a:fillRect/>
          </a:stretch>
        </p:blipFill>
        <p:spPr>
          <a:xfrm>
            <a:off x="9229538" y="2373709"/>
            <a:ext cx="1627019" cy="1055291"/>
          </a:xfrm>
          <a:prstGeom prst="rect">
            <a:avLst/>
          </a:prstGeom>
        </p:spPr>
      </p:pic>
      <p:pic>
        <p:nvPicPr>
          <p:cNvPr id="42" name="图片 41">
            <a:extLst>
              <a:ext uri="{FF2B5EF4-FFF2-40B4-BE49-F238E27FC236}">
                <a16:creationId xmlns:a16="http://schemas.microsoft.com/office/drawing/2014/main" id="{61C8A06F-60F7-4BF4-99D6-32175E5689BD}"/>
              </a:ext>
            </a:extLst>
          </p:cNvPr>
          <p:cNvPicPr>
            <a:picLocks noChangeAspect="1"/>
          </p:cNvPicPr>
          <p:nvPr/>
        </p:nvPicPr>
        <p:blipFill>
          <a:blip r:embed="rId4"/>
          <a:stretch>
            <a:fillRect/>
          </a:stretch>
        </p:blipFill>
        <p:spPr>
          <a:xfrm>
            <a:off x="8110519" y="4135946"/>
            <a:ext cx="1627020" cy="1055292"/>
          </a:xfrm>
          <a:prstGeom prst="rect">
            <a:avLst/>
          </a:prstGeom>
        </p:spPr>
      </p:pic>
      <p:sp>
        <p:nvSpPr>
          <p:cNvPr id="58" name="矩形 57">
            <a:extLst>
              <a:ext uri="{FF2B5EF4-FFF2-40B4-BE49-F238E27FC236}">
                <a16:creationId xmlns:a16="http://schemas.microsoft.com/office/drawing/2014/main" id="{A6E600ED-3754-481B-B816-8DA12589F06B}"/>
              </a:ext>
            </a:extLst>
          </p:cNvPr>
          <p:cNvSpPr/>
          <p:nvPr/>
        </p:nvSpPr>
        <p:spPr>
          <a:xfrm>
            <a:off x="2315536" y="5550968"/>
            <a:ext cx="5040000" cy="622820"/>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a:extLst>
              <a:ext uri="{FF2B5EF4-FFF2-40B4-BE49-F238E27FC236}">
                <a16:creationId xmlns:a16="http://schemas.microsoft.com/office/drawing/2014/main" id="{6B825770-CBD1-4DC8-933E-3BE267D33FE4}"/>
              </a:ext>
            </a:extLst>
          </p:cNvPr>
          <p:cNvCxnSpPr>
            <a:cxnSpLocks/>
          </p:cNvCxnSpPr>
          <p:nvPr/>
        </p:nvCxnSpPr>
        <p:spPr>
          <a:xfrm flipH="1">
            <a:off x="8809729" y="5117405"/>
            <a:ext cx="1" cy="502978"/>
          </a:xfrm>
          <a:prstGeom prst="line">
            <a:avLst/>
          </a:prstGeom>
          <a:ln w="1079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B88AEA25-EDCE-495A-8E71-970C9C1499E0}"/>
              </a:ext>
            </a:extLst>
          </p:cNvPr>
          <p:cNvCxnSpPr>
            <a:cxnSpLocks/>
          </p:cNvCxnSpPr>
          <p:nvPr/>
        </p:nvCxnSpPr>
        <p:spPr>
          <a:xfrm flipH="1">
            <a:off x="9961136" y="3365376"/>
            <a:ext cx="1" cy="2185592"/>
          </a:xfrm>
          <a:prstGeom prst="line">
            <a:avLst/>
          </a:prstGeom>
          <a:ln w="1079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B889039F-9606-4E23-B5B1-52D89DB1A723}"/>
              </a:ext>
            </a:extLst>
          </p:cNvPr>
          <p:cNvCxnSpPr>
            <a:cxnSpLocks/>
          </p:cNvCxnSpPr>
          <p:nvPr/>
        </p:nvCxnSpPr>
        <p:spPr>
          <a:xfrm rot="2700000">
            <a:off x="9961135" y="4029955"/>
            <a:ext cx="0" cy="7200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372C0E0F-B4D8-42CB-918A-6200308F81E5}"/>
              </a:ext>
            </a:extLst>
          </p:cNvPr>
          <p:cNvCxnSpPr>
            <a:cxnSpLocks/>
          </p:cNvCxnSpPr>
          <p:nvPr/>
        </p:nvCxnSpPr>
        <p:spPr>
          <a:xfrm rot="8100000">
            <a:off x="9961135" y="4029955"/>
            <a:ext cx="0" cy="7200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pic>
        <p:nvPicPr>
          <p:cNvPr id="81" name="图片 80">
            <a:extLst>
              <a:ext uri="{FF2B5EF4-FFF2-40B4-BE49-F238E27FC236}">
                <a16:creationId xmlns:a16="http://schemas.microsoft.com/office/drawing/2014/main" id="{9A4C7A73-C3CD-4AB0-B1D0-D7A0CA889DED}"/>
              </a:ext>
            </a:extLst>
          </p:cNvPr>
          <p:cNvPicPr>
            <a:picLocks noChangeAspect="1"/>
          </p:cNvPicPr>
          <p:nvPr/>
        </p:nvPicPr>
        <p:blipFill rotWithShape="1">
          <a:blip r:embed="rId5"/>
          <a:srcRect l="30825" r="2249"/>
          <a:stretch/>
        </p:blipFill>
        <p:spPr>
          <a:xfrm>
            <a:off x="2315536" y="1822449"/>
            <a:ext cx="3374293" cy="1079086"/>
          </a:xfrm>
          <a:prstGeom prst="rect">
            <a:avLst/>
          </a:prstGeom>
        </p:spPr>
      </p:pic>
      <p:pic>
        <p:nvPicPr>
          <p:cNvPr id="82" name="图片 81">
            <a:extLst>
              <a:ext uri="{FF2B5EF4-FFF2-40B4-BE49-F238E27FC236}">
                <a16:creationId xmlns:a16="http://schemas.microsoft.com/office/drawing/2014/main" id="{FA08436F-2635-4C66-9DC6-F3754AC3751A}"/>
              </a:ext>
            </a:extLst>
          </p:cNvPr>
          <p:cNvPicPr>
            <a:picLocks noChangeAspect="1"/>
          </p:cNvPicPr>
          <p:nvPr/>
        </p:nvPicPr>
        <p:blipFill rotWithShape="1">
          <a:blip r:embed="rId6"/>
          <a:srcRect l="23882" t="903" r="9088" b="-903"/>
          <a:stretch/>
        </p:blipFill>
        <p:spPr>
          <a:xfrm>
            <a:off x="3979793" y="3065140"/>
            <a:ext cx="3379542" cy="1079086"/>
          </a:xfrm>
          <a:prstGeom prst="rect">
            <a:avLst/>
          </a:prstGeom>
        </p:spPr>
      </p:pic>
      <p:pic>
        <p:nvPicPr>
          <p:cNvPr id="83" name="图片 82">
            <a:extLst>
              <a:ext uri="{FF2B5EF4-FFF2-40B4-BE49-F238E27FC236}">
                <a16:creationId xmlns:a16="http://schemas.microsoft.com/office/drawing/2014/main" id="{134BED57-6F37-466E-BDA6-7B1935E3B740}"/>
              </a:ext>
            </a:extLst>
          </p:cNvPr>
          <p:cNvPicPr>
            <a:picLocks noChangeAspect="1"/>
          </p:cNvPicPr>
          <p:nvPr/>
        </p:nvPicPr>
        <p:blipFill rotWithShape="1">
          <a:blip r:embed="rId7"/>
          <a:srcRect l="29621" r="3559"/>
          <a:stretch/>
        </p:blipFill>
        <p:spPr>
          <a:xfrm>
            <a:off x="2320889" y="4299037"/>
            <a:ext cx="3368940" cy="1079086"/>
          </a:xfrm>
          <a:prstGeom prst="rect">
            <a:avLst/>
          </a:prstGeom>
        </p:spPr>
      </p:pic>
    </p:spTree>
    <p:extLst>
      <p:ext uri="{BB962C8B-B14F-4D97-AF65-F5344CB8AC3E}">
        <p14:creationId xmlns:p14="http://schemas.microsoft.com/office/powerpoint/2010/main" val="360309490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79" name="矩形 78">
            <a:extLst>
              <a:ext uri="{FF2B5EF4-FFF2-40B4-BE49-F238E27FC236}">
                <a16:creationId xmlns:a16="http://schemas.microsoft.com/office/drawing/2014/main" id="{6D280BF0-109F-43AE-945E-12A3ECAD6338}"/>
              </a:ext>
            </a:extLst>
          </p:cNvPr>
          <p:cNvSpPr/>
          <p:nvPr/>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标题 3">
            <a:extLst>
              <a:ext uri="{FF2B5EF4-FFF2-40B4-BE49-F238E27FC236}">
                <a16:creationId xmlns:a16="http://schemas.microsoft.com/office/drawing/2014/main" id="{DDD048BB-67D8-4FD3-84F6-8D8AA155F2B4}"/>
              </a:ext>
            </a:extLst>
          </p:cNvPr>
          <p:cNvSpPr>
            <a:spLocks noGrp="1"/>
          </p:cNvSpPr>
          <p:nvPr>
            <p:ph type="title"/>
          </p:nvPr>
        </p:nvSpPr>
        <p:spPr/>
        <p:txBody>
          <a:bodyPr/>
          <a:lstStyle/>
          <a:p>
            <a:r>
              <a:rPr lang="zh-CN" altLang="en-US"/>
              <a:t>研究背景</a:t>
            </a:r>
          </a:p>
        </p:txBody>
      </p:sp>
      <p:sp>
        <p:nvSpPr>
          <p:cNvPr id="7" name="文本占位符 6">
            <a:extLst>
              <a:ext uri="{FF2B5EF4-FFF2-40B4-BE49-F238E27FC236}">
                <a16:creationId xmlns:a16="http://schemas.microsoft.com/office/drawing/2014/main" id="{FDB861CD-EF1B-4133-95A2-057659CF34E2}"/>
              </a:ext>
            </a:extLst>
          </p:cNvPr>
          <p:cNvSpPr>
            <a:spLocks noGrp="1"/>
          </p:cNvSpPr>
          <p:nvPr>
            <p:ph type="body" sz="quarter" idx="14"/>
          </p:nvPr>
        </p:nvSpPr>
        <p:spPr/>
        <p:txBody>
          <a:bodyPr/>
          <a:lstStyle/>
          <a:p>
            <a:r>
              <a:rPr lang="en-US" altLang="zh-CN"/>
              <a:t>1</a:t>
            </a:r>
            <a:endParaRPr lang="zh-CN" altLang="en-US"/>
          </a:p>
        </p:txBody>
      </p:sp>
      <p:sp>
        <p:nvSpPr>
          <p:cNvPr id="8" name="文本占位符 7">
            <a:extLst>
              <a:ext uri="{FF2B5EF4-FFF2-40B4-BE49-F238E27FC236}">
                <a16:creationId xmlns:a16="http://schemas.microsoft.com/office/drawing/2014/main" id="{FBB6B48F-AEC5-4F4D-9C46-08792409CEFD}"/>
              </a:ext>
            </a:extLst>
          </p:cNvPr>
          <p:cNvSpPr>
            <a:spLocks noGrp="1"/>
          </p:cNvSpPr>
          <p:nvPr>
            <p:ph type="body" sz="quarter" idx="15"/>
          </p:nvPr>
        </p:nvSpPr>
        <p:spPr>
          <a:xfrm>
            <a:off x="0" y="0"/>
            <a:ext cx="2088000" cy="1296000"/>
          </a:xfrm>
        </p:spPr>
        <p:txBody>
          <a:bodyPr/>
          <a:lstStyle/>
          <a:p>
            <a:r>
              <a:rPr lang="en-US" altLang="zh-CN"/>
              <a:t>1</a:t>
            </a:r>
            <a:endParaRPr lang="zh-CN" altLang="en-US"/>
          </a:p>
        </p:txBody>
      </p:sp>
      <p:grpSp>
        <p:nvGrpSpPr>
          <p:cNvPr id="3" name="组合 2">
            <a:extLst>
              <a:ext uri="{FF2B5EF4-FFF2-40B4-BE49-F238E27FC236}">
                <a16:creationId xmlns:a16="http://schemas.microsoft.com/office/drawing/2014/main" id="{C2BBDC31-26AD-46B5-BC7A-61613480EE4C}"/>
              </a:ext>
            </a:extLst>
          </p:cNvPr>
          <p:cNvGrpSpPr/>
          <p:nvPr/>
        </p:nvGrpSpPr>
        <p:grpSpPr>
          <a:xfrm>
            <a:off x="2584550" y="2476500"/>
            <a:ext cx="2930397" cy="3685346"/>
            <a:chOff x="2584550" y="3386700"/>
            <a:chExt cx="2206653" cy="2775146"/>
          </a:xfrm>
        </p:grpSpPr>
        <p:pic>
          <p:nvPicPr>
            <p:cNvPr id="24" name="图片 23">
              <a:extLst>
                <a:ext uri="{FF2B5EF4-FFF2-40B4-BE49-F238E27FC236}">
                  <a16:creationId xmlns:a16="http://schemas.microsoft.com/office/drawing/2014/main" id="{B99AEF39-8B89-4E6A-9F9E-E9D0D0BF9509}"/>
                </a:ext>
              </a:extLst>
            </p:cNvPr>
            <p:cNvPicPr>
              <a:picLocks noChangeAspect="1"/>
            </p:cNvPicPr>
            <p:nvPr/>
          </p:nvPicPr>
          <p:blipFill rotWithShape="1">
            <a:blip r:embed="rId2"/>
            <a:srcRect l="26853" t="47455" r="26897" b="3749"/>
            <a:stretch/>
          </p:blipFill>
          <p:spPr>
            <a:xfrm>
              <a:off x="2584550" y="4531616"/>
              <a:ext cx="1536700" cy="1630230"/>
            </a:xfrm>
            <a:prstGeom prst="rect">
              <a:avLst/>
            </a:prstGeom>
          </p:spPr>
        </p:pic>
        <p:sp>
          <p:nvSpPr>
            <p:cNvPr id="25" name="云形 24">
              <a:extLst>
                <a:ext uri="{FF2B5EF4-FFF2-40B4-BE49-F238E27FC236}">
                  <a16:creationId xmlns:a16="http://schemas.microsoft.com/office/drawing/2014/main" id="{68E1DFA9-D95B-4663-85A8-CEB261D6D5F4}"/>
                </a:ext>
              </a:extLst>
            </p:cNvPr>
            <p:cNvSpPr/>
            <p:nvPr/>
          </p:nvSpPr>
          <p:spPr>
            <a:xfrm>
              <a:off x="3119649" y="4107425"/>
              <a:ext cx="634902" cy="425450"/>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云形 26">
              <a:extLst>
                <a:ext uri="{FF2B5EF4-FFF2-40B4-BE49-F238E27FC236}">
                  <a16:creationId xmlns:a16="http://schemas.microsoft.com/office/drawing/2014/main" id="{EAFBD6EF-5A36-4F37-A17C-8793B26A972A}"/>
                </a:ext>
              </a:extLst>
            </p:cNvPr>
            <p:cNvSpPr/>
            <p:nvPr/>
          </p:nvSpPr>
          <p:spPr>
            <a:xfrm>
              <a:off x="3559303" y="3386700"/>
              <a:ext cx="1231900" cy="825500"/>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7726813-00A7-403B-922D-B7C1AB12BCAF}"/>
              </a:ext>
            </a:extLst>
          </p:cNvPr>
          <p:cNvGrpSpPr/>
          <p:nvPr/>
        </p:nvGrpSpPr>
        <p:grpSpPr>
          <a:xfrm>
            <a:off x="3716721" y="5065596"/>
            <a:ext cx="2099740" cy="1096250"/>
            <a:chOff x="3387825" y="5339226"/>
            <a:chExt cx="1581150" cy="825500"/>
          </a:xfrm>
        </p:grpSpPr>
        <p:sp>
          <p:nvSpPr>
            <p:cNvPr id="28" name="矩形 27">
              <a:extLst>
                <a:ext uri="{FF2B5EF4-FFF2-40B4-BE49-F238E27FC236}">
                  <a16:creationId xmlns:a16="http://schemas.microsoft.com/office/drawing/2014/main" id="{F68ADBA3-461C-4EC2-8B2E-772E07B2B2BA}"/>
                </a:ext>
              </a:extLst>
            </p:cNvPr>
            <p:cNvSpPr/>
            <p:nvPr/>
          </p:nvSpPr>
          <p:spPr>
            <a:xfrm>
              <a:off x="3387825" y="5339226"/>
              <a:ext cx="1054100" cy="8255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2E543916-F294-4461-89C8-236D94320B55}"/>
                </a:ext>
              </a:extLst>
            </p:cNvPr>
            <p:cNvSpPr/>
            <p:nvPr/>
          </p:nvSpPr>
          <p:spPr>
            <a:xfrm>
              <a:off x="3914875" y="5720226"/>
              <a:ext cx="1054100" cy="4445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7AC57CA9-8348-4002-BE18-8B396DCF1B19}"/>
                </a:ext>
              </a:extLst>
            </p:cNvPr>
            <p:cNvCxnSpPr>
              <a:cxnSpLocks/>
              <a:stCxn id="29" idx="0"/>
            </p:cNvCxnSpPr>
            <p:nvPr/>
          </p:nvCxnSpPr>
          <p:spPr>
            <a:xfrm flipH="1">
              <a:off x="3387825" y="5720226"/>
              <a:ext cx="1054100" cy="0"/>
            </a:xfrm>
            <a:prstGeom prst="line">
              <a:avLst/>
            </a:prstGeom>
            <a:ln w="63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A0FE90EF-DCAD-4ACB-BF2D-775593836CD4}"/>
                </a:ext>
              </a:extLst>
            </p:cNvPr>
            <p:cNvSpPr/>
            <p:nvPr/>
          </p:nvSpPr>
          <p:spPr>
            <a:xfrm>
              <a:off x="3483075" y="5396376"/>
              <a:ext cx="107950" cy="2159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9A5D8903-059B-4722-B3C1-7756187BCFA5}"/>
                </a:ext>
              </a:extLst>
            </p:cNvPr>
            <p:cNvSpPr/>
            <p:nvPr/>
          </p:nvSpPr>
          <p:spPr>
            <a:xfrm>
              <a:off x="3700576" y="5396376"/>
              <a:ext cx="107950" cy="2159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2F188FC0-976C-45FF-9DFD-E33564ADAD4B}"/>
                </a:ext>
              </a:extLst>
            </p:cNvPr>
            <p:cNvSpPr/>
            <p:nvPr/>
          </p:nvSpPr>
          <p:spPr>
            <a:xfrm>
              <a:off x="3914875" y="5396376"/>
              <a:ext cx="107950" cy="2159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43C6E0F4-3356-4F1D-92C3-1E23C2D9F3E7}"/>
                </a:ext>
              </a:extLst>
            </p:cNvPr>
            <p:cNvSpPr/>
            <p:nvPr/>
          </p:nvSpPr>
          <p:spPr>
            <a:xfrm>
              <a:off x="4123624" y="5396376"/>
              <a:ext cx="107950" cy="2159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图片 29">
            <a:extLst>
              <a:ext uri="{FF2B5EF4-FFF2-40B4-BE49-F238E27FC236}">
                <a16:creationId xmlns:a16="http://schemas.microsoft.com/office/drawing/2014/main" id="{6069B6E7-5D82-4012-A7F3-6DD25922BCBE}"/>
              </a:ext>
            </a:extLst>
          </p:cNvPr>
          <p:cNvPicPr>
            <a:picLocks noChangeAspect="1"/>
          </p:cNvPicPr>
          <p:nvPr/>
        </p:nvPicPr>
        <p:blipFill rotWithShape="1">
          <a:blip r:embed="rId3"/>
          <a:srcRect b="22870"/>
          <a:stretch/>
        </p:blipFill>
        <p:spPr>
          <a:xfrm>
            <a:off x="5487687" y="4819286"/>
            <a:ext cx="1522063" cy="1342560"/>
          </a:xfrm>
          <a:prstGeom prst="rect">
            <a:avLst/>
          </a:prstGeom>
        </p:spPr>
      </p:pic>
      <p:grpSp>
        <p:nvGrpSpPr>
          <p:cNvPr id="15" name="组合 14">
            <a:extLst>
              <a:ext uri="{FF2B5EF4-FFF2-40B4-BE49-F238E27FC236}">
                <a16:creationId xmlns:a16="http://schemas.microsoft.com/office/drawing/2014/main" id="{E789B62A-54B1-46E6-8C27-33CEAF2AD601}"/>
              </a:ext>
            </a:extLst>
          </p:cNvPr>
          <p:cNvGrpSpPr/>
          <p:nvPr/>
        </p:nvGrpSpPr>
        <p:grpSpPr>
          <a:xfrm>
            <a:off x="7200000" y="2520000"/>
            <a:ext cx="3600000" cy="2700000"/>
            <a:chOff x="7200000" y="2880000"/>
            <a:chExt cx="3600000" cy="2700000"/>
          </a:xfrm>
        </p:grpSpPr>
        <p:sp>
          <p:nvSpPr>
            <p:cNvPr id="9" name="椭圆 8">
              <a:extLst>
                <a:ext uri="{FF2B5EF4-FFF2-40B4-BE49-F238E27FC236}">
                  <a16:creationId xmlns:a16="http://schemas.microsoft.com/office/drawing/2014/main" id="{FCE8B3EE-A970-4B05-AB45-E29223930DA0}"/>
                </a:ext>
              </a:extLst>
            </p:cNvPr>
            <p:cNvSpPr/>
            <p:nvPr/>
          </p:nvSpPr>
          <p:spPr>
            <a:xfrm>
              <a:off x="7200000" y="2880000"/>
              <a:ext cx="540000" cy="5400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latin typeface="微软雅黑" panose="020B0503020204020204" pitchFamily="34" charset="-122"/>
                <a:ea typeface="微软雅黑" panose="020B0503020204020204" pitchFamily="34" charset="-122"/>
              </a:endParaRPr>
            </a:p>
          </p:txBody>
        </p:sp>
        <p:sp>
          <p:nvSpPr>
            <p:cNvPr id="44" name="椭圆 43">
              <a:extLst>
                <a:ext uri="{FF2B5EF4-FFF2-40B4-BE49-F238E27FC236}">
                  <a16:creationId xmlns:a16="http://schemas.microsoft.com/office/drawing/2014/main" id="{E388EA2F-F9C9-428B-A4CD-1E7CB3134A1F}"/>
                </a:ext>
              </a:extLst>
            </p:cNvPr>
            <p:cNvSpPr/>
            <p:nvPr/>
          </p:nvSpPr>
          <p:spPr>
            <a:xfrm>
              <a:off x="7200000" y="3960000"/>
              <a:ext cx="540000" cy="5400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latin typeface="微软雅黑" panose="020B0503020204020204" pitchFamily="34" charset="-122"/>
                <a:ea typeface="微软雅黑" panose="020B0503020204020204" pitchFamily="34" charset="-122"/>
              </a:endParaRPr>
            </a:p>
          </p:txBody>
        </p:sp>
        <p:sp>
          <p:nvSpPr>
            <p:cNvPr id="45" name="椭圆 44">
              <a:extLst>
                <a:ext uri="{FF2B5EF4-FFF2-40B4-BE49-F238E27FC236}">
                  <a16:creationId xmlns:a16="http://schemas.microsoft.com/office/drawing/2014/main" id="{5E17CC00-18E3-435D-8A0E-F389DE9652FF}"/>
                </a:ext>
              </a:extLst>
            </p:cNvPr>
            <p:cNvSpPr/>
            <p:nvPr/>
          </p:nvSpPr>
          <p:spPr>
            <a:xfrm>
              <a:off x="7200000" y="5040000"/>
              <a:ext cx="540000" cy="5400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72DE34FA-6871-40BB-B44F-72E9D1F55738}"/>
                </a:ext>
              </a:extLst>
            </p:cNvPr>
            <p:cNvSpPr/>
            <p:nvPr/>
          </p:nvSpPr>
          <p:spPr>
            <a:xfrm>
              <a:off x="7920000" y="2880000"/>
              <a:ext cx="2880000" cy="540000"/>
            </a:xfrm>
            <a:prstGeom prst="rect">
              <a:avLst/>
            </a:prstGeom>
            <a:solidFill>
              <a:schemeClr val="accent5">
                <a:lumMod val="20000"/>
                <a:lumOff val="80000"/>
              </a:schemeClr>
            </a:solidFill>
            <a:ln>
              <a:noFill/>
            </a:ln>
            <a:effectLst>
              <a:outerShdw dist="127000" dir="27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002060"/>
                  </a:solidFill>
                  <a:latin typeface="华文中宋" panose="02010600040101010101" pitchFamily="2" charset="-122"/>
                  <a:ea typeface="华文中宋" panose="02010600040101010101" pitchFamily="2" charset="-122"/>
                </a:rPr>
                <a:t>冗余性</a:t>
              </a:r>
            </a:p>
          </p:txBody>
        </p:sp>
        <p:sp>
          <p:nvSpPr>
            <p:cNvPr id="51" name="矩形 50">
              <a:extLst>
                <a:ext uri="{FF2B5EF4-FFF2-40B4-BE49-F238E27FC236}">
                  <a16:creationId xmlns:a16="http://schemas.microsoft.com/office/drawing/2014/main" id="{7A6E6D8D-FB33-4BD3-ADB4-F27F2A867B37}"/>
                </a:ext>
              </a:extLst>
            </p:cNvPr>
            <p:cNvSpPr/>
            <p:nvPr/>
          </p:nvSpPr>
          <p:spPr>
            <a:xfrm>
              <a:off x="7920000" y="3960000"/>
              <a:ext cx="2880000" cy="540000"/>
            </a:xfrm>
            <a:prstGeom prst="rect">
              <a:avLst/>
            </a:prstGeom>
            <a:solidFill>
              <a:schemeClr val="accent5">
                <a:lumMod val="20000"/>
                <a:lumOff val="80000"/>
              </a:schemeClr>
            </a:solidFill>
            <a:ln>
              <a:noFill/>
            </a:ln>
            <a:effectLst>
              <a:outerShdw dist="127000" dir="27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002060"/>
                  </a:solidFill>
                  <a:latin typeface="华文中宋" panose="02010600040101010101" pitchFamily="2" charset="-122"/>
                  <a:ea typeface="华文中宋" panose="02010600040101010101" pitchFamily="2" charset="-122"/>
                </a:rPr>
                <a:t>多样性</a:t>
              </a:r>
            </a:p>
          </p:txBody>
        </p:sp>
        <p:sp>
          <p:nvSpPr>
            <p:cNvPr id="52" name="矩形 51">
              <a:extLst>
                <a:ext uri="{FF2B5EF4-FFF2-40B4-BE49-F238E27FC236}">
                  <a16:creationId xmlns:a16="http://schemas.microsoft.com/office/drawing/2014/main" id="{6D6BD251-B3E6-4492-85CB-80A068642738}"/>
                </a:ext>
              </a:extLst>
            </p:cNvPr>
            <p:cNvSpPr/>
            <p:nvPr/>
          </p:nvSpPr>
          <p:spPr>
            <a:xfrm>
              <a:off x="7920000" y="5040000"/>
              <a:ext cx="2880000" cy="540000"/>
            </a:xfrm>
            <a:prstGeom prst="rect">
              <a:avLst/>
            </a:prstGeom>
            <a:solidFill>
              <a:schemeClr val="accent5">
                <a:lumMod val="20000"/>
                <a:lumOff val="80000"/>
              </a:schemeClr>
            </a:solidFill>
            <a:ln>
              <a:noFill/>
            </a:ln>
            <a:effectLst>
              <a:outerShdw dist="127000" dir="27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002060"/>
                  </a:solidFill>
                  <a:latin typeface="华文中宋" panose="02010600040101010101" pitchFamily="2" charset="-122"/>
                  <a:ea typeface="华文中宋" panose="02010600040101010101" pitchFamily="2" charset="-122"/>
                </a:rPr>
                <a:t>体积庞大</a:t>
              </a:r>
            </a:p>
          </p:txBody>
        </p:sp>
      </p:grpSp>
    </p:spTree>
    <p:extLst>
      <p:ext uri="{BB962C8B-B14F-4D97-AF65-F5344CB8AC3E}">
        <p14:creationId xmlns:p14="http://schemas.microsoft.com/office/powerpoint/2010/main" val="39507056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矩形 78">
            <a:extLst>
              <a:ext uri="{FF2B5EF4-FFF2-40B4-BE49-F238E27FC236}">
                <a16:creationId xmlns:a16="http://schemas.microsoft.com/office/drawing/2014/main" id="{6D280BF0-109F-43AE-945E-12A3ECAD6338}"/>
              </a:ext>
            </a:extLst>
          </p:cNvPr>
          <p:cNvSpPr/>
          <p:nvPr/>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标题 3">
            <a:extLst>
              <a:ext uri="{FF2B5EF4-FFF2-40B4-BE49-F238E27FC236}">
                <a16:creationId xmlns:a16="http://schemas.microsoft.com/office/drawing/2014/main" id="{DDD048BB-67D8-4FD3-84F6-8D8AA155F2B4}"/>
              </a:ext>
            </a:extLst>
          </p:cNvPr>
          <p:cNvSpPr>
            <a:spLocks noGrp="1"/>
          </p:cNvSpPr>
          <p:nvPr>
            <p:ph type="title"/>
          </p:nvPr>
        </p:nvSpPr>
        <p:spPr/>
        <p:txBody>
          <a:bodyPr/>
          <a:lstStyle/>
          <a:p>
            <a:r>
              <a:rPr lang="zh-CN" altLang="en-US"/>
              <a:t>研究背景</a:t>
            </a:r>
          </a:p>
        </p:txBody>
      </p:sp>
      <p:sp>
        <p:nvSpPr>
          <p:cNvPr id="7" name="文本占位符 6">
            <a:extLst>
              <a:ext uri="{FF2B5EF4-FFF2-40B4-BE49-F238E27FC236}">
                <a16:creationId xmlns:a16="http://schemas.microsoft.com/office/drawing/2014/main" id="{FDB861CD-EF1B-4133-95A2-057659CF34E2}"/>
              </a:ext>
            </a:extLst>
          </p:cNvPr>
          <p:cNvSpPr>
            <a:spLocks noGrp="1"/>
          </p:cNvSpPr>
          <p:nvPr>
            <p:ph type="body" sz="quarter" idx="14"/>
          </p:nvPr>
        </p:nvSpPr>
        <p:spPr/>
        <p:txBody>
          <a:bodyPr/>
          <a:lstStyle/>
          <a:p>
            <a:r>
              <a:rPr lang="en-US" altLang="zh-CN"/>
              <a:t>1</a:t>
            </a:r>
            <a:endParaRPr lang="zh-CN" altLang="en-US"/>
          </a:p>
        </p:txBody>
      </p:sp>
      <p:sp>
        <p:nvSpPr>
          <p:cNvPr id="8" name="文本占位符 7">
            <a:extLst>
              <a:ext uri="{FF2B5EF4-FFF2-40B4-BE49-F238E27FC236}">
                <a16:creationId xmlns:a16="http://schemas.microsoft.com/office/drawing/2014/main" id="{FBB6B48F-AEC5-4F4D-9C46-08792409CEFD}"/>
              </a:ext>
            </a:extLst>
          </p:cNvPr>
          <p:cNvSpPr>
            <a:spLocks noGrp="1"/>
          </p:cNvSpPr>
          <p:nvPr>
            <p:ph type="body" sz="quarter" idx="15"/>
          </p:nvPr>
        </p:nvSpPr>
        <p:spPr>
          <a:xfrm>
            <a:off x="0" y="0"/>
            <a:ext cx="2088000" cy="1296000"/>
          </a:xfrm>
        </p:spPr>
        <p:txBody>
          <a:bodyPr/>
          <a:lstStyle/>
          <a:p>
            <a:r>
              <a:rPr lang="en-US" altLang="zh-CN"/>
              <a:t>1</a:t>
            </a:r>
            <a:endParaRPr lang="zh-CN" altLang="en-US"/>
          </a:p>
        </p:txBody>
      </p:sp>
      <p:grpSp>
        <p:nvGrpSpPr>
          <p:cNvPr id="3" name="组合 2">
            <a:extLst>
              <a:ext uri="{FF2B5EF4-FFF2-40B4-BE49-F238E27FC236}">
                <a16:creationId xmlns:a16="http://schemas.microsoft.com/office/drawing/2014/main" id="{C2BBDC31-26AD-46B5-BC7A-61613480EE4C}"/>
              </a:ext>
            </a:extLst>
          </p:cNvPr>
          <p:cNvGrpSpPr/>
          <p:nvPr/>
        </p:nvGrpSpPr>
        <p:grpSpPr>
          <a:xfrm>
            <a:off x="2584550" y="2476500"/>
            <a:ext cx="2930397" cy="3685346"/>
            <a:chOff x="2584550" y="3386700"/>
            <a:chExt cx="2206653" cy="2775146"/>
          </a:xfrm>
        </p:grpSpPr>
        <p:pic>
          <p:nvPicPr>
            <p:cNvPr id="24" name="图片 23">
              <a:extLst>
                <a:ext uri="{FF2B5EF4-FFF2-40B4-BE49-F238E27FC236}">
                  <a16:creationId xmlns:a16="http://schemas.microsoft.com/office/drawing/2014/main" id="{B99AEF39-8B89-4E6A-9F9E-E9D0D0BF9509}"/>
                </a:ext>
              </a:extLst>
            </p:cNvPr>
            <p:cNvPicPr>
              <a:picLocks noChangeAspect="1"/>
            </p:cNvPicPr>
            <p:nvPr/>
          </p:nvPicPr>
          <p:blipFill rotWithShape="1">
            <a:blip r:embed="rId2"/>
            <a:srcRect l="26853" t="47455" r="26897" b="3749"/>
            <a:stretch/>
          </p:blipFill>
          <p:spPr>
            <a:xfrm>
              <a:off x="2584550" y="4531616"/>
              <a:ext cx="1536700" cy="1630230"/>
            </a:xfrm>
            <a:prstGeom prst="rect">
              <a:avLst/>
            </a:prstGeom>
          </p:spPr>
        </p:pic>
        <p:sp>
          <p:nvSpPr>
            <p:cNvPr id="25" name="云形 24">
              <a:extLst>
                <a:ext uri="{FF2B5EF4-FFF2-40B4-BE49-F238E27FC236}">
                  <a16:creationId xmlns:a16="http://schemas.microsoft.com/office/drawing/2014/main" id="{68E1DFA9-D95B-4663-85A8-CEB261D6D5F4}"/>
                </a:ext>
              </a:extLst>
            </p:cNvPr>
            <p:cNvSpPr/>
            <p:nvPr/>
          </p:nvSpPr>
          <p:spPr>
            <a:xfrm>
              <a:off x="3119649" y="4107425"/>
              <a:ext cx="634902" cy="425450"/>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云形 26">
              <a:extLst>
                <a:ext uri="{FF2B5EF4-FFF2-40B4-BE49-F238E27FC236}">
                  <a16:creationId xmlns:a16="http://schemas.microsoft.com/office/drawing/2014/main" id="{EAFBD6EF-5A36-4F37-A17C-8793B26A972A}"/>
                </a:ext>
              </a:extLst>
            </p:cNvPr>
            <p:cNvSpPr/>
            <p:nvPr/>
          </p:nvSpPr>
          <p:spPr>
            <a:xfrm>
              <a:off x="3559303" y="3386700"/>
              <a:ext cx="1231900" cy="825500"/>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7726813-00A7-403B-922D-B7C1AB12BCAF}"/>
              </a:ext>
            </a:extLst>
          </p:cNvPr>
          <p:cNvGrpSpPr/>
          <p:nvPr/>
        </p:nvGrpSpPr>
        <p:grpSpPr>
          <a:xfrm>
            <a:off x="3716721" y="5065596"/>
            <a:ext cx="2099740" cy="1096250"/>
            <a:chOff x="3387825" y="5339226"/>
            <a:chExt cx="1581150" cy="825500"/>
          </a:xfrm>
        </p:grpSpPr>
        <p:sp>
          <p:nvSpPr>
            <p:cNvPr id="28" name="矩形 27">
              <a:extLst>
                <a:ext uri="{FF2B5EF4-FFF2-40B4-BE49-F238E27FC236}">
                  <a16:creationId xmlns:a16="http://schemas.microsoft.com/office/drawing/2014/main" id="{F68ADBA3-461C-4EC2-8B2E-772E07B2B2BA}"/>
                </a:ext>
              </a:extLst>
            </p:cNvPr>
            <p:cNvSpPr/>
            <p:nvPr/>
          </p:nvSpPr>
          <p:spPr>
            <a:xfrm>
              <a:off x="3387825" y="5339226"/>
              <a:ext cx="1054100" cy="8255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2E543916-F294-4461-89C8-236D94320B55}"/>
                </a:ext>
              </a:extLst>
            </p:cNvPr>
            <p:cNvSpPr/>
            <p:nvPr/>
          </p:nvSpPr>
          <p:spPr>
            <a:xfrm>
              <a:off x="3914875" y="5720226"/>
              <a:ext cx="1054100" cy="4445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7AC57CA9-8348-4002-BE18-8B396DCF1B19}"/>
                </a:ext>
              </a:extLst>
            </p:cNvPr>
            <p:cNvCxnSpPr>
              <a:cxnSpLocks/>
              <a:stCxn id="29" idx="0"/>
            </p:cNvCxnSpPr>
            <p:nvPr/>
          </p:nvCxnSpPr>
          <p:spPr>
            <a:xfrm flipH="1">
              <a:off x="3387825" y="5720226"/>
              <a:ext cx="1054100" cy="0"/>
            </a:xfrm>
            <a:prstGeom prst="line">
              <a:avLst/>
            </a:prstGeom>
            <a:ln w="63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A0FE90EF-DCAD-4ACB-BF2D-775593836CD4}"/>
                </a:ext>
              </a:extLst>
            </p:cNvPr>
            <p:cNvSpPr/>
            <p:nvPr/>
          </p:nvSpPr>
          <p:spPr>
            <a:xfrm>
              <a:off x="3483075" y="5396376"/>
              <a:ext cx="107950" cy="2159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9A5D8903-059B-4722-B3C1-7756187BCFA5}"/>
                </a:ext>
              </a:extLst>
            </p:cNvPr>
            <p:cNvSpPr/>
            <p:nvPr/>
          </p:nvSpPr>
          <p:spPr>
            <a:xfrm>
              <a:off x="3700576" y="5396376"/>
              <a:ext cx="107950" cy="2159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2F188FC0-976C-45FF-9DFD-E33564ADAD4B}"/>
                </a:ext>
              </a:extLst>
            </p:cNvPr>
            <p:cNvSpPr/>
            <p:nvPr/>
          </p:nvSpPr>
          <p:spPr>
            <a:xfrm>
              <a:off x="3914875" y="5396376"/>
              <a:ext cx="107950" cy="2159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43C6E0F4-3356-4F1D-92C3-1E23C2D9F3E7}"/>
                </a:ext>
              </a:extLst>
            </p:cNvPr>
            <p:cNvSpPr/>
            <p:nvPr/>
          </p:nvSpPr>
          <p:spPr>
            <a:xfrm>
              <a:off x="4123624" y="5396376"/>
              <a:ext cx="107950" cy="2159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图片 29">
            <a:extLst>
              <a:ext uri="{FF2B5EF4-FFF2-40B4-BE49-F238E27FC236}">
                <a16:creationId xmlns:a16="http://schemas.microsoft.com/office/drawing/2014/main" id="{6069B6E7-5D82-4012-A7F3-6DD25922BCBE}"/>
              </a:ext>
            </a:extLst>
          </p:cNvPr>
          <p:cNvPicPr>
            <a:picLocks noChangeAspect="1"/>
          </p:cNvPicPr>
          <p:nvPr/>
        </p:nvPicPr>
        <p:blipFill rotWithShape="1">
          <a:blip r:embed="rId3"/>
          <a:srcRect b="22870"/>
          <a:stretch/>
        </p:blipFill>
        <p:spPr>
          <a:xfrm>
            <a:off x="5487687" y="4819286"/>
            <a:ext cx="1522063" cy="1342560"/>
          </a:xfrm>
          <a:prstGeom prst="rect">
            <a:avLst/>
          </a:prstGeom>
        </p:spPr>
      </p:pic>
      <p:grpSp>
        <p:nvGrpSpPr>
          <p:cNvPr id="15" name="组合 14">
            <a:extLst>
              <a:ext uri="{FF2B5EF4-FFF2-40B4-BE49-F238E27FC236}">
                <a16:creationId xmlns:a16="http://schemas.microsoft.com/office/drawing/2014/main" id="{E789B62A-54B1-46E6-8C27-33CEAF2AD601}"/>
              </a:ext>
            </a:extLst>
          </p:cNvPr>
          <p:cNvGrpSpPr/>
          <p:nvPr/>
        </p:nvGrpSpPr>
        <p:grpSpPr>
          <a:xfrm>
            <a:off x="7200000" y="2520000"/>
            <a:ext cx="3600000" cy="2700000"/>
            <a:chOff x="7200000" y="2880000"/>
            <a:chExt cx="3600000" cy="2700000"/>
          </a:xfrm>
        </p:grpSpPr>
        <p:sp>
          <p:nvSpPr>
            <p:cNvPr id="9" name="椭圆 8">
              <a:extLst>
                <a:ext uri="{FF2B5EF4-FFF2-40B4-BE49-F238E27FC236}">
                  <a16:creationId xmlns:a16="http://schemas.microsoft.com/office/drawing/2014/main" id="{FCE8B3EE-A970-4B05-AB45-E29223930DA0}"/>
                </a:ext>
              </a:extLst>
            </p:cNvPr>
            <p:cNvSpPr/>
            <p:nvPr/>
          </p:nvSpPr>
          <p:spPr>
            <a:xfrm>
              <a:off x="7200000" y="2880000"/>
              <a:ext cx="540000" cy="5400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latin typeface="微软雅黑" panose="020B0503020204020204" pitchFamily="34" charset="-122"/>
                <a:ea typeface="微软雅黑" panose="020B0503020204020204" pitchFamily="34" charset="-122"/>
              </a:endParaRPr>
            </a:p>
          </p:txBody>
        </p:sp>
        <p:sp>
          <p:nvSpPr>
            <p:cNvPr id="44" name="椭圆 43">
              <a:extLst>
                <a:ext uri="{FF2B5EF4-FFF2-40B4-BE49-F238E27FC236}">
                  <a16:creationId xmlns:a16="http://schemas.microsoft.com/office/drawing/2014/main" id="{E388EA2F-F9C9-428B-A4CD-1E7CB3134A1F}"/>
                </a:ext>
              </a:extLst>
            </p:cNvPr>
            <p:cNvSpPr/>
            <p:nvPr/>
          </p:nvSpPr>
          <p:spPr>
            <a:xfrm>
              <a:off x="7200000" y="3960000"/>
              <a:ext cx="540000" cy="5400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latin typeface="微软雅黑" panose="020B0503020204020204" pitchFamily="34" charset="-122"/>
                <a:ea typeface="微软雅黑" panose="020B0503020204020204" pitchFamily="34" charset="-122"/>
              </a:endParaRPr>
            </a:p>
          </p:txBody>
        </p:sp>
        <p:sp>
          <p:nvSpPr>
            <p:cNvPr id="45" name="椭圆 44">
              <a:extLst>
                <a:ext uri="{FF2B5EF4-FFF2-40B4-BE49-F238E27FC236}">
                  <a16:creationId xmlns:a16="http://schemas.microsoft.com/office/drawing/2014/main" id="{5E17CC00-18E3-435D-8A0E-F389DE9652FF}"/>
                </a:ext>
              </a:extLst>
            </p:cNvPr>
            <p:cNvSpPr/>
            <p:nvPr/>
          </p:nvSpPr>
          <p:spPr>
            <a:xfrm>
              <a:off x="7200000" y="5040000"/>
              <a:ext cx="540000" cy="5400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72DE34FA-6871-40BB-B44F-72E9D1F55738}"/>
                </a:ext>
              </a:extLst>
            </p:cNvPr>
            <p:cNvSpPr/>
            <p:nvPr/>
          </p:nvSpPr>
          <p:spPr>
            <a:xfrm>
              <a:off x="7920000" y="2880000"/>
              <a:ext cx="2880000" cy="540000"/>
            </a:xfrm>
            <a:prstGeom prst="rect">
              <a:avLst/>
            </a:prstGeom>
            <a:solidFill>
              <a:schemeClr val="accent5">
                <a:lumMod val="20000"/>
                <a:lumOff val="80000"/>
              </a:schemeClr>
            </a:solidFill>
            <a:ln>
              <a:noFill/>
            </a:ln>
            <a:effectLst>
              <a:outerShdw dist="127000" dir="27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002060"/>
                  </a:solidFill>
                  <a:latin typeface="华文中宋" panose="02010600040101010101" pitchFamily="2" charset="-122"/>
                  <a:ea typeface="华文中宋" panose="02010600040101010101" pitchFamily="2" charset="-122"/>
                </a:rPr>
                <a:t>冗余性</a:t>
              </a:r>
            </a:p>
          </p:txBody>
        </p:sp>
        <p:sp>
          <p:nvSpPr>
            <p:cNvPr id="51" name="矩形 50">
              <a:extLst>
                <a:ext uri="{FF2B5EF4-FFF2-40B4-BE49-F238E27FC236}">
                  <a16:creationId xmlns:a16="http://schemas.microsoft.com/office/drawing/2014/main" id="{7A6E6D8D-FB33-4BD3-ADB4-F27F2A867B37}"/>
                </a:ext>
              </a:extLst>
            </p:cNvPr>
            <p:cNvSpPr/>
            <p:nvPr/>
          </p:nvSpPr>
          <p:spPr>
            <a:xfrm>
              <a:off x="7920000" y="3960000"/>
              <a:ext cx="2880000" cy="540000"/>
            </a:xfrm>
            <a:prstGeom prst="rect">
              <a:avLst/>
            </a:prstGeom>
            <a:solidFill>
              <a:schemeClr val="accent5">
                <a:lumMod val="20000"/>
                <a:lumOff val="80000"/>
              </a:schemeClr>
            </a:solidFill>
            <a:ln>
              <a:noFill/>
            </a:ln>
            <a:effectLst>
              <a:outerShdw dist="127000" dir="27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002060"/>
                  </a:solidFill>
                  <a:latin typeface="华文中宋" panose="02010600040101010101" pitchFamily="2" charset="-122"/>
                  <a:ea typeface="华文中宋" panose="02010600040101010101" pitchFamily="2" charset="-122"/>
                </a:rPr>
                <a:t>多样性</a:t>
              </a:r>
            </a:p>
          </p:txBody>
        </p:sp>
        <p:sp>
          <p:nvSpPr>
            <p:cNvPr id="52" name="矩形 51">
              <a:extLst>
                <a:ext uri="{FF2B5EF4-FFF2-40B4-BE49-F238E27FC236}">
                  <a16:creationId xmlns:a16="http://schemas.microsoft.com/office/drawing/2014/main" id="{6D6BD251-B3E6-4492-85CB-80A068642738}"/>
                </a:ext>
              </a:extLst>
            </p:cNvPr>
            <p:cNvSpPr/>
            <p:nvPr/>
          </p:nvSpPr>
          <p:spPr>
            <a:xfrm>
              <a:off x="7920000" y="5040000"/>
              <a:ext cx="2880000" cy="540000"/>
            </a:xfrm>
            <a:prstGeom prst="rect">
              <a:avLst/>
            </a:prstGeom>
            <a:solidFill>
              <a:schemeClr val="accent5">
                <a:lumMod val="20000"/>
                <a:lumOff val="80000"/>
              </a:schemeClr>
            </a:solidFill>
            <a:ln>
              <a:noFill/>
            </a:ln>
            <a:effectLst>
              <a:outerShdw dist="127000" dir="27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002060"/>
                  </a:solidFill>
                  <a:latin typeface="华文中宋" panose="02010600040101010101" pitchFamily="2" charset="-122"/>
                  <a:ea typeface="华文中宋" panose="02010600040101010101" pitchFamily="2" charset="-122"/>
                </a:rPr>
                <a:t>体积庞大</a:t>
              </a:r>
            </a:p>
          </p:txBody>
        </p:sp>
      </p:grpSp>
      <p:cxnSp>
        <p:nvCxnSpPr>
          <p:cNvPr id="36" name="直接连接符 35">
            <a:extLst>
              <a:ext uri="{FF2B5EF4-FFF2-40B4-BE49-F238E27FC236}">
                <a16:creationId xmlns:a16="http://schemas.microsoft.com/office/drawing/2014/main" id="{427FA373-D389-4543-B6E6-BD7BF8C1EC74}"/>
              </a:ext>
            </a:extLst>
          </p:cNvPr>
          <p:cNvCxnSpPr/>
          <p:nvPr/>
        </p:nvCxnSpPr>
        <p:spPr>
          <a:xfrm>
            <a:off x="7920000" y="2520000"/>
            <a:ext cx="2880000" cy="54000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5BFF790-C839-4686-A6CA-EB6EE5ABEE4F}"/>
              </a:ext>
            </a:extLst>
          </p:cNvPr>
          <p:cNvCxnSpPr/>
          <p:nvPr/>
        </p:nvCxnSpPr>
        <p:spPr>
          <a:xfrm>
            <a:off x="7920000" y="4663250"/>
            <a:ext cx="2880000" cy="54000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4A794DF-36E2-4399-8768-72836C14308F}"/>
              </a:ext>
            </a:extLst>
          </p:cNvPr>
          <p:cNvCxnSpPr/>
          <p:nvPr/>
        </p:nvCxnSpPr>
        <p:spPr>
          <a:xfrm>
            <a:off x="7920000" y="3616750"/>
            <a:ext cx="2880000" cy="54000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93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79" name="矩形 78">
            <a:extLst>
              <a:ext uri="{FF2B5EF4-FFF2-40B4-BE49-F238E27FC236}">
                <a16:creationId xmlns:a16="http://schemas.microsoft.com/office/drawing/2014/main" id="{6D280BF0-109F-43AE-945E-12A3ECAD6338}"/>
              </a:ext>
            </a:extLst>
          </p:cNvPr>
          <p:cNvSpPr/>
          <p:nvPr/>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标题 3">
            <a:extLst>
              <a:ext uri="{FF2B5EF4-FFF2-40B4-BE49-F238E27FC236}">
                <a16:creationId xmlns:a16="http://schemas.microsoft.com/office/drawing/2014/main" id="{DDD048BB-67D8-4FD3-84F6-8D8AA155F2B4}"/>
              </a:ext>
            </a:extLst>
          </p:cNvPr>
          <p:cNvSpPr>
            <a:spLocks noGrp="1"/>
          </p:cNvSpPr>
          <p:nvPr>
            <p:ph type="title"/>
          </p:nvPr>
        </p:nvSpPr>
        <p:spPr/>
        <p:txBody>
          <a:bodyPr/>
          <a:lstStyle/>
          <a:p>
            <a:r>
              <a:rPr lang="zh-CN" altLang="en-US"/>
              <a:t>研究背景</a:t>
            </a:r>
          </a:p>
        </p:txBody>
      </p:sp>
      <p:sp>
        <p:nvSpPr>
          <p:cNvPr id="7" name="文本占位符 6">
            <a:extLst>
              <a:ext uri="{FF2B5EF4-FFF2-40B4-BE49-F238E27FC236}">
                <a16:creationId xmlns:a16="http://schemas.microsoft.com/office/drawing/2014/main" id="{FDB861CD-EF1B-4133-95A2-057659CF34E2}"/>
              </a:ext>
            </a:extLst>
          </p:cNvPr>
          <p:cNvSpPr>
            <a:spLocks noGrp="1"/>
          </p:cNvSpPr>
          <p:nvPr>
            <p:ph type="body" sz="quarter" idx="14"/>
          </p:nvPr>
        </p:nvSpPr>
        <p:spPr/>
        <p:txBody>
          <a:bodyPr/>
          <a:lstStyle/>
          <a:p>
            <a:r>
              <a:rPr lang="en-US" altLang="zh-CN"/>
              <a:t>1</a:t>
            </a:r>
            <a:endParaRPr lang="zh-CN" altLang="en-US"/>
          </a:p>
        </p:txBody>
      </p:sp>
      <p:sp>
        <p:nvSpPr>
          <p:cNvPr id="8" name="文本占位符 7">
            <a:extLst>
              <a:ext uri="{FF2B5EF4-FFF2-40B4-BE49-F238E27FC236}">
                <a16:creationId xmlns:a16="http://schemas.microsoft.com/office/drawing/2014/main" id="{FBB6B48F-AEC5-4F4D-9C46-08792409CEFD}"/>
              </a:ext>
            </a:extLst>
          </p:cNvPr>
          <p:cNvSpPr>
            <a:spLocks noGrp="1"/>
          </p:cNvSpPr>
          <p:nvPr>
            <p:ph type="body" sz="quarter" idx="15"/>
          </p:nvPr>
        </p:nvSpPr>
        <p:spPr>
          <a:xfrm>
            <a:off x="0" y="0"/>
            <a:ext cx="2088000" cy="1296000"/>
          </a:xfrm>
        </p:spPr>
        <p:txBody>
          <a:bodyPr/>
          <a:lstStyle/>
          <a:p>
            <a:r>
              <a:rPr lang="en-US" altLang="zh-CN"/>
              <a:t>1</a:t>
            </a:r>
            <a:endParaRPr lang="zh-CN" altLang="en-US"/>
          </a:p>
        </p:txBody>
      </p:sp>
      <p:sp>
        <p:nvSpPr>
          <p:cNvPr id="11" name="梯形 10">
            <a:extLst>
              <a:ext uri="{FF2B5EF4-FFF2-40B4-BE49-F238E27FC236}">
                <a16:creationId xmlns:a16="http://schemas.microsoft.com/office/drawing/2014/main" id="{42A9FDB4-7081-4A3E-8E25-B9C85221840C}"/>
              </a:ext>
            </a:extLst>
          </p:cNvPr>
          <p:cNvSpPr/>
          <p:nvPr/>
        </p:nvSpPr>
        <p:spPr>
          <a:xfrm rot="16200000">
            <a:off x="3153182" y="2077866"/>
            <a:ext cx="4089400" cy="3998265"/>
          </a:xfrm>
          <a:prstGeom prst="trapezoid">
            <a:avLst>
              <a:gd name="adj" fmla="val 402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73E47802-DC04-4209-AAB8-E3447C563AA8}"/>
              </a:ext>
            </a:extLst>
          </p:cNvPr>
          <p:cNvSpPr/>
          <p:nvPr/>
        </p:nvSpPr>
        <p:spPr>
          <a:xfrm>
            <a:off x="3485834" y="3530898"/>
            <a:ext cx="838200" cy="1092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C249D39E-B51F-47F6-8E1D-565370FB5700}"/>
              </a:ext>
            </a:extLst>
          </p:cNvPr>
          <p:cNvPicPr>
            <a:picLocks noChangeAspect="1"/>
          </p:cNvPicPr>
          <p:nvPr/>
        </p:nvPicPr>
        <p:blipFill rotWithShape="1">
          <a:blip r:embed="rId2"/>
          <a:srcRect l="35342" r="48965"/>
          <a:stretch/>
        </p:blipFill>
        <p:spPr>
          <a:xfrm>
            <a:off x="4588277" y="2024678"/>
            <a:ext cx="627614" cy="4090771"/>
          </a:xfrm>
          <a:prstGeom prst="rect">
            <a:avLst/>
          </a:prstGeom>
        </p:spPr>
      </p:pic>
      <p:grpSp>
        <p:nvGrpSpPr>
          <p:cNvPr id="21" name="组合 20">
            <a:extLst>
              <a:ext uri="{FF2B5EF4-FFF2-40B4-BE49-F238E27FC236}">
                <a16:creationId xmlns:a16="http://schemas.microsoft.com/office/drawing/2014/main" id="{A749EAF4-5420-48FF-B704-F80FD9735155}"/>
              </a:ext>
            </a:extLst>
          </p:cNvPr>
          <p:cNvGrpSpPr/>
          <p:nvPr/>
        </p:nvGrpSpPr>
        <p:grpSpPr>
          <a:xfrm>
            <a:off x="5411072" y="2032299"/>
            <a:ext cx="1785943" cy="4097020"/>
            <a:chOff x="5411072" y="2032299"/>
            <a:chExt cx="1785943" cy="4097020"/>
          </a:xfrm>
          <a:solidFill>
            <a:schemeClr val="bg1">
              <a:lumMod val="65000"/>
            </a:schemeClr>
          </a:solidFill>
        </p:grpSpPr>
        <p:sp>
          <p:nvSpPr>
            <p:cNvPr id="19" name="直角三角形 18">
              <a:extLst>
                <a:ext uri="{FF2B5EF4-FFF2-40B4-BE49-F238E27FC236}">
                  <a16:creationId xmlns:a16="http://schemas.microsoft.com/office/drawing/2014/main" id="{537BE382-9585-475F-978C-283A50C59889}"/>
                </a:ext>
              </a:extLst>
            </p:cNvPr>
            <p:cNvSpPr/>
            <p:nvPr/>
          </p:nvSpPr>
          <p:spPr>
            <a:xfrm flipH="1">
              <a:off x="5411072" y="2032299"/>
              <a:ext cx="1785942" cy="71328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5902B5D-B616-4118-BF9E-04A30C1420C8}"/>
                </a:ext>
              </a:extLst>
            </p:cNvPr>
            <p:cNvSpPr/>
            <p:nvPr/>
          </p:nvSpPr>
          <p:spPr>
            <a:xfrm>
              <a:off x="5411073" y="2745581"/>
              <a:ext cx="1785942" cy="5386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直角三角形 41">
              <a:extLst>
                <a:ext uri="{FF2B5EF4-FFF2-40B4-BE49-F238E27FC236}">
                  <a16:creationId xmlns:a16="http://schemas.microsoft.com/office/drawing/2014/main" id="{04988648-7D01-42C1-8E7A-D2063C2FB82F}"/>
                </a:ext>
              </a:extLst>
            </p:cNvPr>
            <p:cNvSpPr/>
            <p:nvPr/>
          </p:nvSpPr>
          <p:spPr>
            <a:xfrm flipH="1" flipV="1">
              <a:off x="5411072" y="5416037"/>
              <a:ext cx="1785942" cy="71328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577841DF-A3C4-4DED-B398-E06D694E1183}"/>
                </a:ext>
              </a:extLst>
            </p:cNvPr>
            <p:cNvSpPr/>
            <p:nvPr/>
          </p:nvSpPr>
          <p:spPr>
            <a:xfrm flipV="1">
              <a:off x="5411072" y="4877398"/>
              <a:ext cx="1785942" cy="5386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extLst>
              <a:ext uri="{FF2B5EF4-FFF2-40B4-BE49-F238E27FC236}">
                <a16:creationId xmlns:a16="http://schemas.microsoft.com/office/drawing/2014/main" id="{E0E0F1CA-5F3E-4DB0-975E-E3D2BA0425B1}"/>
              </a:ext>
            </a:extLst>
          </p:cNvPr>
          <p:cNvSpPr/>
          <p:nvPr/>
        </p:nvSpPr>
        <p:spPr>
          <a:xfrm>
            <a:off x="5676900" y="3541237"/>
            <a:ext cx="838200" cy="1092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2001733F-604F-48FA-8464-D87104F50FD7}"/>
              </a:ext>
            </a:extLst>
          </p:cNvPr>
          <p:cNvSpPr/>
          <p:nvPr/>
        </p:nvSpPr>
        <p:spPr>
          <a:xfrm>
            <a:off x="9832893" y="3541237"/>
            <a:ext cx="838200" cy="1092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63D786A0-2326-4EF2-9718-87E587C5ED9B}"/>
              </a:ext>
            </a:extLst>
          </p:cNvPr>
          <p:cNvCxnSpPr>
            <a:endCxn id="47" idx="1"/>
          </p:cNvCxnSpPr>
          <p:nvPr/>
        </p:nvCxnSpPr>
        <p:spPr>
          <a:xfrm>
            <a:off x="6515100" y="4087337"/>
            <a:ext cx="3317793" cy="0"/>
          </a:xfrm>
          <a:prstGeom prst="line">
            <a:avLst/>
          </a:prstGeom>
          <a:ln w="2540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4873023-D104-4AF9-94C2-B51B20A87B78}"/>
              </a:ext>
            </a:extLst>
          </p:cNvPr>
          <p:cNvCxnSpPr>
            <a:cxnSpLocks/>
          </p:cNvCxnSpPr>
          <p:nvPr/>
        </p:nvCxnSpPr>
        <p:spPr>
          <a:xfrm flipV="1">
            <a:off x="3904934" y="1913234"/>
            <a:ext cx="0" cy="2085361"/>
          </a:xfrm>
          <a:prstGeom prst="line">
            <a:avLst/>
          </a:prstGeom>
          <a:ln w="889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1D0C2DDA-A5A6-440E-802F-21ED9942995C}"/>
              </a:ext>
            </a:extLst>
          </p:cNvPr>
          <p:cNvCxnSpPr>
            <a:cxnSpLocks/>
          </p:cNvCxnSpPr>
          <p:nvPr/>
        </p:nvCxnSpPr>
        <p:spPr>
          <a:xfrm flipH="1" flipV="1">
            <a:off x="4892243" y="4506637"/>
            <a:ext cx="9841" cy="1307905"/>
          </a:xfrm>
          <a:prstGeom prst="line">
            <a:avLst/>
          </a:prstGeom>
          <a:ln w="889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FE77924-E748-4ECF-A2B5-FE202BF064D5}"/>
              </a:ext>
            </a:extLst>
          </p:cNvPr>
          <p:cNvCxnSpPr>
            <a:cxnSpLocks/>
          </p:cNvCxnSpPr>
          <p:nvPr/>
        </p:nvCxnSpPr>
        <p:spPr>
          <a:xfrm flipV="1">
            <a:off x="6095684" y="1914525"/>
            <a:ext cx="0" cy="2089070"/>
          </a:xfrm>
          <a:prstGeom prst="line">
            <a:avLst/>
          </a:prstGeom>
          <a:ln w="889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25BA8906-D477-45F7-BE21-4F72E4608E8A}"/>
              </a:ext>
            </a:extLst>
          </p:cNvPr>
          <p:cNvCxnSpPr>
            <a:cxnSpLocks/>
          </p:cNvCxnSpPr>
          <p:nvPr/>
        </p:nvCxnSpPr>
        <p:spPr>
          <a:xfrm flipV="1">
            <a:off x="6638609" y="5058305"/>
            <a:ext cx="0" cy="756238"/>
          </a:xfrm>
          <a:prstGeom prst="line">
            <a:avLst/>
          </a:prstGeom>
          <a:ln w="889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9450008-9B28-43F4-AA36-0B2664DA4F0E}"/>
              </a:ext>
            </a:extLst>
          </p:cNvPr>
          <p:cNvCxnSpPr>
            <a:cxnSpLocks/>
          </p:cNvCxnSpPr>
          <p:nvPr/>
        </p:nvCxnSpPr>
        <p:spPr>
          <a:xfrm flipV="1">
            <a:off x="8783596" y="4087337"/>
            <a:ext cx="0" cy="1727206"/>
          </a:xfrm>
          <a:prstGeom prst="line">
            <a:avLst/>
          </a:prstGeom>
          <a:ln w="889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FEF76C19-6844-428D-A440-6149249A0705}"/>
              </a:ext>
            </a:extLst>
          </p:cNvPr>
          <p:cNvCxnSpPr>
            <a:cxnSpLocks/>
          </p:cNvCxnSpPr>
          <p:nvPr/>
        </p:nvCxnSpPr>
        <p:spPr>
          <a:xfrm flipV="1">
            <a:off x="10251993" y="1913234"/>
            <a:ext cx="0" cy="2148822"/>
          </a:xfrm>
          <a:prstGeom prst="line">
            <a:avLst/>
          </a:prstGeom>
          <a:ln w="88900">
            <a:solidFill>
              <a:srgbClr val="002060"/>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631FC495-379C-4BAB-BE26-D0A155FBEBDC}"/>
              </a:ext>
            </a:extLst>
          </p:cNvPr>
          <p:cNvSpPr/>
          <p:nvPr/>
        </p:nvSpPr>
        <p:spPr>
          <a:xfrm>
            <a:off x="4020668" y="1913234"/>
            <a:ext cx="1652170" cy="398507"/>
          </a:xfrm>
          <a:prstGeom prst="rect">
            <a:avLst/>
          </a:prstGeom>
          <a:solidFill>
            <a:schemeClr val="accent5">
              <a:lumMod val="20000"/>
              <a:lumOff val="80000"/>
            </a:schemeClr>
          </a:solidFill>
          <a:ln>
            <a:noFill/>
          </a:ln>
          <a:effectLst>
            <a:outerShdw dist="76200" dir="27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solidFill>
                  <a:srgbClr val="002060"/>
                </a:solidFill>
                <a:latin typeface="华文中宋" panose="02010600040101010101" pitchFamily="2" charset="-122"/>
                <a:ea typeface="华文中宋" panose="02010600040101010101" pitchFamily="2" charset="-122"/>
              </a:rPr>
              <a:t>核反应堆</a:t>
            </a:r>
          </a:p>
        </p:txBody>
      </p:sp>
      <p:sp>
        <p:nvSpPr>
          <p:cNvPr id="62" name="矩形 61">
            <a:extLst>
              <a:ext uri="{FF2B5EF4-FFF2-40B4-BE49-F238E27FC236}">
                <a16:creationId xmlns:a16="http://schemas.microsoft.com/office/drawing/2014/main" id="{96C1D39E-8651-4E96-AD55-1D52F92ECEFB}"/>
              </a:ext>
            </a:extLst>
          </p:cNvPr>
          <p:cNvSpPr/>
          <p:nvPr/>
        </p:nvSpPr>
        <p:spPr>
          <a:xfrm>
            <a:off x="3078424" y="5416035"/>
            <a:ext cx="1652170" cy="398507"/>
          </a:xfrm>
          <a:prstGeom prst="rect">
            <a:avLst/>
          </a:prstGeom>
          <a:solidFill>
            <a:schemeClr val="accent5">
              <a:lumMod val="20000"/>
              <a:lumOff val="80000"/>
            </a:schemeClr>
          </a:solidFill>
          <a:ln>
            <a:noFill/>
          </a:ln>
          <a:effectLst>
            <a:outerShdw dist="76200" dir="27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a:solidFill>
                  <a:srgbClr val="002060"/>
                </a:solidFill>
                <a:latin typeface="华文中宋" panose="02010600040101010101" pitchFamily="2" charset="-122"/>
                <a:ea typeface="华文中宋" panose="02010600040101010101" pitchFamily="2" charset="-122"/>
              </a:rPr>
              <a:t>屏蔽</a:t>
            </a:r>
          </a:p>
        </p:txBody>
      </p:sp>
      <p:sp>
        <p:nvSpPr>
          <p:cNvPr id="63" name="矩形 62">
            <a:extLst>
              <a:ext uri="{FF2B5EF4-FFF2-40B4-BE49-F238E27FC236}">
                <a16:creationId xmlns:a16="http://schemas.microsoft.com/office/drawing/2014/main" id="{3F4DD010-429C-486A-8851-EB99DFDAB829}"/>
              </a:ext>
            </a:extLst>
          </p:cNvPr>
          <p:cNvSpPr/>
          <p:nvPr/>
        </p:nvSpPr>
        <p:spPr>
          <a:xfrm>
            <a:off x="6218139" y="1915957"/>
            <a:ext cx="1652170" cy="398507"/>
          </a:xfrm>
          <a:prstGeom prst="rect">
            <a:avLst/>
          </a:prstGeom>
          <a:solidFill>
            <a:schemeClr val="accent5">
              <a:lumMod val="20000"/>
              <a:lumOff val="80000"/>
            </a:schemeClr>
          </a:solidFill>
          <a:ln>
            <a:noFill/>
          </a:ln>
          <a:effectLst>
            <a:outerShdw dist="76200" dir="27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solidFill>
                  <a:srgbClr val="002060"/>
                </a:solidFill>
                <a:latin typeface="华文中宋" panose="02010600040101010101" pitchFamily="2" charset="-122"/>
                <a:ea typeface="华文中宋" panose="02010600040101010101" pitchFamily="2" charset="-122"/>
              </a:rPr>
              <a:t>热机</a:t>
            </a:r>
          </a:p>
        </p:txBody>
      </p:sp>
      <p:sp>
        <p:nvSpPr>
          <p:cNvPr id="64" name="矩形 63">
            <a:extLst>
              <a:ext uri="{FF2B5EF4-FFF2-40B4-BE49-F238E27FC236}">
                <a16:creationId xmlns:a16="http://schemas.microsoft.com/office/drawing/2014/main" id="{30D9F17A-F82F-4318-A0BD-71CE93B655AA}"/>
              </a:ext>
            </a:extLst>
          </p:cNvPr>
          <p:cNvSpPr/>
          <p:nvPr/>
        </p:nvSpPr>
        <p:spPr>
          <a:xfrm>
            <a:off x="6749048" y="5416036"/>
            <a:ext cx="1652170" cy="398507"/>
          </a:xfrm>
          <a:prstGeom prst="rect">
            <a:avLst/>
          </a:prstGeom>
          <a:solidFill>
            <a:schemeClr val="accent5">
              <a:lumMod val="20000"/>
              <a:lumOff val="80000"/>
            </a:schemeClr>
          </a:solidFill>
          <a:ln>
            <a:noFill/>
          </a:ln>
          <a:effectLst>
            <a:outerShdw dist="76200" dir="27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solidFill>
                  <a:srgbClr val="002060"/>
                </a:solidFill>
                <a:latin typeface="华文中宋" panose="02010600040101010101" pitchFamily="2" charset="-122"/>
                <a:ea typeface="华文中宋" panose="02010600040101010101" pitchFamily="2" charset="-122"/>
              </a:rPr>
              <a:t>散热器</a:t>
            </a:r>
          </a:p>
        </p:txBody>
      </p:sp>
      <p:sp>
        <p:nvSpPr>
          <p:cNvPr id="65" name="矩形 64">
            <a:extLst>
              <a:ext uri="{FF2B5EF4-FFF2-40B4-BE49-F238E27FC236}">
                <a16:creationId xmlns:a16="http://schemas.microsoft.com/office/drawing/2014/main" id="{898FF788-9DA9-4DC6-AAA9-63FBA2A35586}"/>
              </a:ext>
            </a:extLst>
          </p:cNvPr>
          <p:cNvSpPr/>
          <p:nvPr/>
        </p:nvSpPr>
        <p:spPr>
          <a:xfrm>
            <a:off x="8905918" y="5416035"/>
            <a:ext cx="1652170" cy="398507"/>
          </a:xfrm>
          <a:prstGeom prst="rect">
            <a:avLst/>
          </a:prstGeom>
          <a:solidFill>
            <a:schemeClr val="accent5">
              <a:lumMod val="20000"/>
              <a:lumOff val="80000"/>
            </a:schemeClr>
          </a:solidFill>
          <a:ln>
            <a:noFill/>
          </a:ln>
          <a:effectLst>
            <a:outerShdw dist="76200" dir="27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solidFill>
                  <a:srgbClr val="002060"/>
                </a:solidFill>
                <a:latin typeface="华文中宋" panose="02010600040101010101" pitchFamily="2" charset="-122"/>
                <a:ea typeface="华文中宋" panose="02010600040101010101" pitchFamily="2" charset="-122"/>
              </a:rPr>
              <a:t>电缆及支撑杆</a:t>
            </a:r>
          </a:p>
        </p:txBody>
      </p:sp>
      <p:sp>
        <p:nvSpPr>
          <p:cNvPr id="66" name="矩形 65">
            <a:extLst>
              <a:ext uri="{FF2B5EF4-FFF2-40B4-BE49-F238E27FC236}">
                <a16:creationId xmlns:a16="http://schemas.microsoft.com/office/drawing/2014/main" id="{9744032B-F8AF-4554-9146-30D5A49F423B}"/>
              </a:ext>
            </a:extLst>
          </p:cNvPr>
          <p:cNvSpPr/>
          <p:nvPr/>
        </p:nvSpPr>
        <p:spPr>
          <a:xfrm>
            <a:off x="8434557" y="1913234"/>
            <a:ext cx="1652170" cy="398507"/>
          </a:xfrm>
          <a:prstGeom prst="rect">
            <a:avLst/>
          </a:prstGeom>
          <a:solidFill>
            <a:schemeClr val="accent5">
              <a:lumMod val="20000"/>
              <a:lumOff val="80000"/>
            </a:schemeClr>
          </a:solidFill>
          <a:ln>
            <a:noFill/>
          </a:ln>
          <a:effectLst>
            <a:outerShdw dist="76200" dir="27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a:solidFill>
                  <a:srgbClr val="002060"/>
                </a:solidFill>
                <a:latin typeface="华文中宋" panose="02010600040101010101" pitchFamily="2" charset="-122"/>
                <a:ea typeface="华文中宋" panose="02010600040101010101" pitchFamily="2" charset="-122"/>
              </a:rPr>
              <a:t>载荷</a:t>
            </a:r>
          </a:p>
        </p:txBody>
      </p:sp>
      <p:sp>
        <p:nvSpPr>
          <p:cNvPr id="74" name="矩形 73">
            <a:extLst>
              <a:ext uri="{FF2B5EF4-FFF2-40B4-BE49-F238E27FC236}">
                <a16:creationId xmlns:a16="http://schemas.microsoft.com/office/drawing/2014/main" id="{68C4C6AD-E529-4E82-BB32-6CEBC4F926F8}"/>
              </a:ext>
            </a:extLst>
          </p:cNvPr>
          <p:cNvSpPr/>
          <p:nvPr/>
        </p:nvSpPr>
        <p:spPr>
          <a:xfrm>
            <a:off x="5215891" y="2466975"/>
            <a:ext cx="195180" cy="314325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231579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矩形 78">
            <a:extLst>
              <a:ext uri="{FF2B5EF4-FFF2-40B4-BE49-F238E27FC236}">
                <a16:creationId xmlns:a16="http://schemas.microsoft.com/office/drawing/2014/main" id="{6D280BF0-109F-43AE-945E-12A3ECAD6338}"/>
              </a:ext>
            </a:extLst>
          </p:cNvPr>
          <p:cNvSpPr/>
          <p:nvPr/>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标题 3">
            <a:extLst>
              <a:ext uri="{FF2B5EF4-FFF2-40B4-BE49-F238E27FC236}">
                <a16:creationId xmlns:a16="http://schemas.microsoft.com/office/drawing/2014/main" id="{DDD048BB-67D8-4FD3-84F6-8D8AA155F2B4}"/>
              </a:ext>
            </a:extLst>
          </p:cNvPr>
          <p:cNvSpPr>
            <a:spLocks noGrp="1"/>
          </p:cNvSpPr>
          <p:nvPr>
            <p:ph type="title"/>
          </p:nvPr>
        </p:nvSpPr>
        <p:spPr/>
        <p:txBody>
          <a:bodyPr/>
          <a:lstStyle/>
          <a:p>
            <a:r>
              <a:rPr lang="zh-CN" altLang="en-US"/>
              <a:t>研究背景</a:t>
            </a:r>
          </a:p>
        </p:txBody>
      </p:sp>
      <p:sp>
        <p:nvSpPr>
          <p:cNvPr id="7" name="文本占位符 6">
            <a:extLst>
              <a:ext uri="{FF2B5EF4-FFF2-40B4-BE49-F238E27FC236}">
                <a16:creationId xmlns:a16="http://schemas.microsoft.com/office/drawing/2014/main" id="{FDB861CD-EF1B-4133-95A2-057659CF34E2}"/>
              </a:ext>
            </a:extLst>
          </p:cNvPr>
          <p:cNvSpPr>
            <a:spLocks noGrp="1"/>
          </p:cNvSpPr>
          <p:nvPr>
            <p:ph type="body" sz="quarter" idx="14"/>
          </p:nvPr>
        </p:nvSpPr>
        <p:spPr/>
        <p:txBody>
          <a:bodyPr/>
          <a:lstStyle/>
          <a:p>
            <a:r>
              <a:rPr lang="en-US" altLang="zh-CN"/>
              <a:t>1</a:t>
            </a:r>
            <a:endParaRPr lang="zh-CN" altLang="en-US"/>
          </a:p>
        </p:txBody>
      </p:sp>
      <p:sp>
        <p:nvSpPr>
          <p:cNvPr id="8" name="文本占位符 7">
            <a:extLst>
              <a:ext uri="{FF2B5EF4-FFF2-40B4-BE49-F238E27FC236}">
                <a16:creationId xmlns:a16="http://schemas.microsoft.com/office/drawing/2014/main" id="{FBB6B48F-AEC5-4F4D-9C46-08792409CEFD}"/>
              </a:ext>
            </a:extLst>
          </p:cNvPr>
          <p:cNvSpPr>
            <a:spLocks noGrp="1"/>
          </p:cNvSpPr>
          <p:nvPr>
            <p:ph type="body" sz="quarter" idx="15"/>
          </p:nvPr>
        </p:nvSpPr>
        <p:spPr>
          <a:xfrm>
            <a:off x="0" y="0"/>
            <a:ext cx="2088000" cy="1296000"/>
          </a:xfrm>
        </p:spPr>
        <p:txBody>
          <a:bodyPr/>
          <a:lstStyle/>
          <a:p>
            <a:r>
              <a:rPr lang="en-US" altLang="zh-CN"/>
              <a:t>1</a:t>
            </a:r>
            <a:endParaRPr lang="zh-CN" altLang="en-US"/>
          </a:p>
        </p:txBody>
      </p:sp>
      <p:sp>
        <p:nvSpPr>
          <p:cNvPr id="11" name="梯形 10">
            <a:extLst>
              <a:ext uri="{FF2B5EF4-FFF2-40B4-BE49-F238E27FC236}">
                <a16:creationId xmlns:a16="http://schemas.microsoft.com/office/drawing/2014/main" id="{42A9FDB4-7081-4A3E-8E25-B9C85221840C}"/>
              </a:ext>
            </a:extLst>
          </p:cNvPr>
          <p:cNvSpPr/>
          <p:nvPr/>
        </p:nvSpPr>
        <p:spPr>
          <a:xfrm rot="16200000">
            <a:off x="3153182" y="2077866"/>
            <a:ext cx="4089400" cy="3998265"/>
          </a:xfrm>
          <a:prstGeom prst="trapezoid">
            <a:avLst>
              <a:gd name="adj" fmla="val 402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C249D39E-B51F-47F6-8E1D-565370FB5700}"/>
              </a:ext>
            </a:extLst>
          </p:cNvPr>
          <p:cNvPicPr>
            <a:picLocks noChangeAspect="1"/>
          </p:cNvPicPr>
          <p:nvPr/>
        </p:nvPicPr>
        <p:blipFill rotWithShape="1">
          <a:blip r:embed="rId2"/>
          <a:srcRect l="35342" r="48965"/>
          <a:stretch/>
        </p:blipFill>
        <p:spPr>
          <a:xfrm>
            <a:off x="4588277" y="2024678"/>
            <a:ext cx="627614" cy="4090771"/>
          </a:xfrm>
          <a:prstGeom prst="rect">
            <a:avLst/>
          </a:prstGeom>
        </p:spPr>
      </p:pic>
      <p:grpSp>
        <p:nvGrpSpPr>
          <p:cNvPr id="21" name="组合 20">
            <a:extLst>
              <a:ext uri="{FF2B5EF4-FFF2-40B4-BE49-F238E27FC236}">
                <a16:creationId xmlns:a16="http://schemas.microsoft.com/office/drawing/2014/main" id="{A749EAF4-5420-48FF-B704-F80FD9735155}"/>
              </a:ext>
            </a:extLst>
          </p:cNvPr>
          <p:cNvGrpSpPr/>
          <p:nvPr/>
        </p:nvGrpSpPr>
        <p:grpSpPr>
          <a:xfrm>
            <a:off x="5411072" y="2032299"/>
            <a:ext cx="1785943" cy="4097020"/>
            <a:chOff x="5411072" y="2032299"/>
            <a:chExt cx="1785943" cy="4097020"/>
          </a:xfrm>
          <a:solidFill>
            <a:schemeClr val="bg1">
              <a:lumMod val="65000"/>
            </a:schemeClr>
          </a:solidFill>
        </p:grpSpPr>
        <p:sp>
          <p:nvSpPr>
            <p:cNvPr id="19" name="直角三角形 18">
              <a:extLst>
                <a:ext uri="{FF2B5EF4-FFF2-40B4-BE49-F238E27FC236}">
                  <a16:creationId xmlns:a16="http://schemas.microsoft.com/office/drawing/2014/main" id="{537BE382-9585-475F-978C-283A50C59889}"/>
                </a:ext>
              </a:extLst>
            </p:cNvPr>
            <p:cNvSpPr/>
            <p:nvPr/>
          </p:nvSpPr>
          <p:spPr>
            <a:xfrm flipH="1">
              <a:off x="5411072" y="2032299"/>
              <a:ext cx="1785942" cy="71328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5902B5D-B616-4118-BF9E-04A30C1420C8}"/>
                </a:ext>
              </a:extLst>
            </p:cNvPr>
            <p:cNvSpPr/>
            <p:nvPr/>
          </p:nvSpPr>
          <p:spPr>
            <a:xfrm>
              <a:off x="5411073" y="2745581"/>
              <a:ext cx="1785942" cy="5386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直角三角形 41">
              <a:extLst>
                <a:ext uri="{FF2B5EF4-FFF2-40B4-BE49-F238E27FC236}">
                  <a16:creationId xmlns:a16="http://schemas.microsoft.com/office/drawing/2014/main" id="{04988648-7D01-42C1-8E7A-D2063C2FB82F}"/>
                </a:ext>
              </a:extLst>
            </p:cNvPr>
            <p:cNvSpPr/>
            <p:nvPr/>
          </p:nvSpPr>
          <p:spPr>
            <a:xfrm flipH="1" flipV="1">
              <a:off x="5411072" y="5416037"/>
              <a:ext cx="1785942" cy="71328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577841DF-A3C4-4DED-B398-E06D694E1183}"/>
                </a:ext>
              </a:extLst>
            </p:cNvPr>
            <p:cNvSpPr/>
            <p:nvPr/>
          </p:nvSpPr>
          <p:spPr>
            <a:xfrm flipV="1">
              <a:off x="5411072" y="4877398"/>
              <a:ext cx="1785942" cy="5386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extLst>
              <a:ext uri="{FF2B5EF4-FFF2-40B4-BE49-F238E27FC236}">
                <a16:creationId xmlns:a16="http://schemas.microsoft.com/office/drawing/2014/main" id="{E0E0F1CA-5F3E-4DB0-975E-E3D2BA0425B1}"/>
              </a:ext>
            </a:extLst>
          </p:cNvPr>
          <p:cNvSpPr/>
          <p:nvPr/>
        </p:nvSpPr>
        <p:spPr>
          <a:xfrm>
            <a:off x="5676900" y="3541237"/>
            <a:ext cx="838200" cy="1092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2001733F-604F-48FA-8464-D87104F50FD7}"/>
              </a:ext>
            </a:extLst>
          </p:cNvPr>
          <p:cNvSpPr/>
          <p:nvPr/>
        </p:nvSpPr>
        <p:spPr>
          <a:xfrm>
            <a:off x="9832893" y="3541237"/>
            <a:ext cx="838200" cy="1092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63D786A0-2326-4EF2-9718-87E587C5ED9B}"/>
              </a:ext>
            </a:extLst>
          </p:cNvPr>
          <p:cNvCxnSpPr>
            <a:cxnSpLocks/>
            <a:endCxn id="47" idx="1"/>
          </p:cNvCxnSpPr>
          <p:nvPr/>
        </p:nvCxnSpPr>
        <p:spPr>
          <a:xfrm>
            <a:off x="6515100" y="4087337"/>
            <a:ext cx="3317793" cy="0"/>
          </a:xfrm>
          <a:prstGeom prst="line">
            <a:avLst/>
          </a:prstGeom>
          <a:ln w="254000" cmpd="tri">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68C4C6AD-E529-4E82-BB32-6CEBC4F926F8}"/>
              </a:ext>
            </a:extLst>
          </p:cNvPr>
          <p:cNvSpPr/>
          <p:nvPr/>
        </p:nvSpPr>
        <p:spPr>
          <a:xfrm>
            <a:off x="5215891" y="2466975"/>
            <a:ext cx="195180" cy="314325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A3A8F26B-D51B-4D21-A80C-B4C174DDC2DF}"/>
              </a:ext>
            </a:extLst>
          </p:cNvPr>
          <p:cNvSpPr/>
          <p:nvPr/>
        </p:nvSpPr>
        <p:spPr>
          <a:xfrm>
            <a:off x="3365879" y="3367658"/>
            <a:ext cx="1078109" cy="1404809"/>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73E47802-DC04-4209-AAB8-E3447C563AA8}"/>
              </a:ext>
            </a:extLst>
          </p:cNvPr>
          <p:cNvSpPr/>
          <p:nvPr/>
        </p:nvSpPr>
        <p:spPr>
          <a:xfrm>
            <a:off x="3485834" y="3530898"/>
            <a:ext cx="838200" cy="1092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47728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14813FAF-E4A4-40C2-8EED-11136FE66147}"/>
              </a:ext>
            </a:extLst>
          </p:cNvPr>
          <p:cNvSpPr>
            <a:spLocks/>
          </p:cNvSpPr>
          <p:nvPr/>
        </p:nvSpPr>
        <p:spPr>
          <a:xfrm>
            <a:off x="7332000" y="2169000"/>
            <a:ext cx="2520000" cy="252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4" name="矩形 3">
            <a:extLst>
              <a:ext uri="{FF2B5EF4-FFF2-40B4-BE49-F238E27FC236}">
                <a16:creationId xmlns:a16="http://schemas.microsoft.com/office/drawing/2014/main" id="{9B736716-F7E6-44D2-8179-42E03E4DB613}"/>
              </a:ext>
            </a:extLst>
          </p:cNvPr>
          <p:cNvSpPr/>
          <p:nvPr/>
        </p:nvSpPr>
        <p:spPr>
          <a:xfrm>
            <a:off x="8592000" y="2169000"/>
            <a:ext cx="3600000" cy="2520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400">
                <a:solidFill>
                  <a:schemeClr val="bg1"/>
                </a:solidFill>
                <a:latin typeface="Arial Black" panose="020B0A04020102020204" pitchFamily="34" charset="0"/>
              </a:rPr>
              <a:t>CONTENT</a:t>
            </a:r>
            <a:endParaRPr lang="zh-CN" altLang="en-US" sz="4400">
              <a:solidFill>
                <a:schemeClr val="bg1"/>
              </a:solidFill>
              <a:latin typeface="Arial Black" panose="020B0A04020102020204" pitchFamily="34" charset="0"/>
            </a:endParaRPr>
          </a:p>
        </p:txBody>
      </p:sp>
      <p:grpSp>
        <p:nvGrpSpPr>
          <p:cNvPr id="33" name="组合 32">
            <a:extLst>
              <a:ext uri="{FF2B5EF4-FFF2-40B4-BE49-F238E27FC236}">
                <a16:creationId xmlns:a16="http://schemas.microsoft.com/office/drawing/2014/main" id="{DD0B854A-A2A2-4C38-88FA-D9C8FE1C6254}"/>
              </a:ext>
            </a:extLst>
          </p:cNvPr>
          <p:cNvGrpSpPr/>
          <p:nvPr/>
        </p:nvGrpSpPr>
        <p:grpSpPr>
          <a:xfrm>
            <a:off x="1080000" y="888003"/>
            <a:ext cx="1080000" cy="4790997"/>
            <a:chOff x="1080000" y="888003"/>
            <a:chExt cx="1080000" cy="4790997"/>
          </a:xfrm>
        </p:grpSpPr>
        <p:sp>
          <p:nvSpPr>
            <p:cNvPr id="16" name="矩形: 圆角 15">
              <a:extLst>
                <a:ext uri="{FF2B5EF4-FFF2-40B4-BE49-F238E27FC236}">
                  <a16:creationId xmlns:a16="http://schemas.microsoft.com/office/drawing/2014/main" id="{D1934F61-1791-4C9E-A0D9-25AAEBDFF79A}"/>
                </a:ext>
              </a:extLst>
            </p:cNvPr>
            <p:cNvSpPr/>
            <p:nvPr/>
          </p:nvSpPr>
          <p:spPr>
            <a:xfrm>
              <a:off x="1080000" y="1179000"/>
              <a:ext cx="1080000" cy="540000"/>
            </a:xfrm>
            <a:prstGeom prst="roundRect">
              <a:avLst>
                <a:gd name="adj" fmla="val 3871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FFF3394-04D4-4DDD-841D-E6A5EC4AF653}"/>
                </a:ext>
              </a:extLst>
            </p:cNvPr>
            <p:cNvSpPr txBox="1"/>
            <p:nvPr/>
          </p:nvSpPr>
          <p:spPr>
            <a:xfrm>
              <a:off x="1080000" y="888003"/>
              <a:ext cx="1080000" cy="830997"/>
            </a:xfrm>
            <a:prstGeom prst="rect">
              <a:avLst/>
            </a:prstGeom>
            <a:noFill/>
          </p:spPr>
          <p:txBody>
            <a:bodyPr wrap="square" rtlCol="0">
              <a:spAutoFit/>
            </a:bodyPr>
            <a:lstStyle/>
            <a:p>
              <a:pPr algn="ctr"/>
              <a:r>
                <a:rPr lang="en-US" altLang="zh-CN" sz="4800" dirty="0">
                  <a:ln w="76200">
                    <a:solidFill>
                      <a:schemeClr val="accent1">
                        <a:lumMod val="50000"/>
                      </a:schemeClr>
                    </a:solidFill>
                  </a:ln>
                  <a:solidFill>
                    <a:srgbClr val="8FAADC"/>
                  </a:solidFill>
                  <a:latin typeface="Impact" panose="020B0806030902050204" pitchFamily="34" charset="0"/>
                </a:rPr>
                <a:t>01</a:t>
              </a:r>
              <a:endParaRPr lang="zh-CN" altLang="en-US" sz="4800" dirty="0">
                <a:ln w="76200">
                  <a:solidFill>
                    <a:schemeClr val="accent1">
                      <a:lumMod val="50000"/>
                    </a:schemeClr>
                  </a:solidFill>
                </a:ln>
                <a:solidFill>
                  <a:srgbClr val="8FAADC"/>
                </a:solidFill>
                <a:latin typeface="Impact" panose="020B0806030902050204" pitchFamily="34" charset="0"/>
              </a:endParaRPr>
            </a:p>
          </p:txBody>
        </p:sp>
        <p:sp>
          <p:nvSpPr>
            <p:cNvPr id="18" name="文本框 17">
              <a:extLst>
                <a:ext uri="{FF2B5EF4-FFF2-40B4-BE49-F238E27FC236}">
                  <a16:creationId xmlns:a16="http://schemas.microsoft.com/office/drawing/2014/main" id="{A62BA33E-7164-47D5-AB15-F4F82566F6EF}"/>
                </a:ext>
              </a:extLst>
            </p:cNvPr>
            <p:cNvSpPr txBox="1"/>
            <p:nvPr/>
          </p:nvSpPr>
          <p:spPr>
            <a:xfrm>
              <a:off x="1080000" y="888003"/>
              <a:ext cx="1080000" cy="830997"/>
            </a:xfrm>
            <a:prstGeom prst="rect">
              <a:avLst/>
            </a:prstGeom>
            <a:noFill/>
          </p:spPr>
          <p:txBody>
            <a:bodyPr wrap="square" rtlCol="0">
              <a:spAutoFit/>
            </a:bodyPr>
            <a:lstStyle/>
            <a:p>
              <a:pPr algn="ctr"/>
              <a:r>
                <a:rPr lang="en-US" altLang="zh-CN" sz="4800" dirty="0">
                  <a:solidFill>
                    <a:schemeClr val="bg1"/>
                  </a:solidFill>
                  <a:latin typeface="Impact" panose="020B0806030902050204" pitchFamily="34" charset="0"/>
                </a:rPr>
                <a:t>01</a:t>
              </a:r>
              <a:endParaRPr lang="zh-CN" altLang="en-US" sz="4800" dirty="0">
                <a:solidFill>
                  <a:schemeClr val="bg1"/>
                </a:solidFill>
                <a:latin typeface="Impact" panose="020B0806030902050204" pitchFamily="34" charset="0"/>
              </a:endParaRPr>
            </a:p>
          </p:txBody>
        </p:sp>
        <p:sp>
          <p:nvSpPr>
            <p:cNvPr id="20" name="矩形: 圆角 19">
              <a:extLst>
                <a:ext uri="{FF2B5EF4-FFF2-40B4-BE49-F238E27FC236}">
                  <a16:creationId xmlns:a16="http://schemas.microsoft.com/office/drawing/2014/main" id="{0E317E9E-E664-4B00-9A29-4D5FA818468F}"/>
                </a:ext>
              </a:extLst>
            </p:cNvPr>
            <p:cNvSpPr/>
            <p:nvPr/>
          </p:nvSpPr>
          <p:spPr>
            <a:xfrm>
              <a:off x="1080000" y="2499000"/>
              <a:ext cx="1080000" cy="540000"/>
            </a:xfrm>
            <a:prstGeom prst="roundRect">
              <a:avLst>
                <a:gd name="adj" fmla="val 3871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17B79110-5969-4DC1-96DB-42B00B5C850A}"/>
                </a:ext>
              </a:extLst>
            </p:cNvPr>
            <p:cNvSpPr/>
            <p:nvPr/>
          </p:nvSpPr>
          <p:spPr>
            <a:xfrm>
              <a:off x="1080000" y="3819000"/>
              <a:ext cx="1080000" cy="540000"/>
            </a:xfrm>
            <a:prstGeom prst="roundRect">
              <a:avLst>
                <a:gd name="adj" fmla="val 3871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FECAD079-E623-4B74-B385-B3F8F2005FD0}"/>
                </a:ext>
              </a:extLst>
            </p:cNvPr>
            <p:cNvSpPr/>
            <p:nvPr/>
          </p:nvSpPr>
          <p:spPr>
            <a:xfrm>
              <a:off x="1080000" y="5139000"/>
              <a:ext cx="1080000" cy="540000"/>
            </a:xfrm>
            <a:prstGeom prst="roundRect">
              <a:avLst>
                <a:gd name="adj" fmla="val 3871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98A5974F-C9AE-4446-AE09-96DA50999448}"/>
                </a:ext>
              </a:extLst>
            </p:cNvPr>
            <p:cNvSpPr txBox="1"/>
            <p:nvPr/>
          </p:nvSpPr>
          <p:spPr>
            <a:xfrm>
              <a:off x="1080000" y="2208003"/>
              <a:ext cx="1080000" cy="830997"/>
            </a:xfrm>
            <a:prstGeom prst="rect">
              <a:avLst/>
            </a:prstGeom>
            <a:noFill/>
          </p:spPr>
          <p:txBody>
            <a:bodyPr wrap="square" rtlCol="0">
              <a:spAutoFit/>
            </a:bodyPr>
            <a:lstStyle/>
            <a:p>
              <a:pPr algn="ctr"/>
              <a:r>
                <a:rPr lang="en-US" altLang="zh-CN" sz="4800">
                  <a:ln w="76200">
                    <a:solidFill>
                      <a:schemeClr val="accent1">
                        <a:lumMod val="50000"/>
                      </a:schemeClr>
                    </a:solidFill>
                  </a:ln>
                  <a:solidFill>
                    <a:srgbClr val="8FAADC"/>
                  </a:solidFill>
                  <a:latin typeface="Impact" panose="020B0806030902050204" pitchFamily="34" charset="0"/>
                </a:rPr>
                <a:t>02</a:t>
              </a:r>
              <a:endParaRPr lang="zh-CN" altLang="en-US" sz="4800" dirty="0">
                <a:ln w="76200">
                  <a:solidFill>
                    <a:schemeClr val="accent1">
                      <a:lumMod val="50000"/>
                    </a:schemeClr>
                  </a:solidFill>
                </a:ln>
                <a:solidFill>
                  <a:srgbClr val="8FAADC"/>
                </a:solidFill>
                <a:latin typeface="Impact" panose="020B0806030902050204" pitchFamily="34" charset="0"/>
              </a:endParaRPr>
            </a:p>
          </p:txBody>
        </p:sp>
        <p:sp>
          <p:nvSpPr>
            <p:cNvPr id="22" name="文本框 21">
              <a:extLst>
                <a:ext uri="{FF2B5EF4-FFF2-40B4-BE49-F238E27FC236}">
                  <a16:creationId xmlns:a16="http://schemas.microsoft.com/office/drawing/2014/main" id="{3A13C4A0-2577-423F-ADEC-D256EED7F8F2}"/>
                </a:ext>
              </a:extLst>
            </p:cNvPr>
            <p:cNvSpPr txBox="1"/>
            <p:nvPr/>
          </p:nvSpPr>
          <p:spPr>
            <a:xfrm>
              <a:off x="1080000" y="2208003"/>
              <a:ext cx="1080000" cy="830997"/>
            </a:xfrm>
            <a:prstGeom prst="rect">
              <a:avLst/>
            </a:prstGeom>
            <a:noFill/>
          </p:spPr>
          <p:txBody>
            <a:bodyPr wrap="square" rtlCol="0">
              <a:spAutoFit/>
            </a:bodyPr>
            <a:lstStyle/>
            <a:p>
              <a:pPr algn="ctr"/>
              <a:r>
                <a:rPr lang="en-US" altLang="zh-CN" sz="4800">
                  <a:solidFill>
                    <a:schemeClr val="bg1"/>
                  </a:solidFill>
                  <a:latin typeface="Impact" panose="020B0806030902050204" pitchFamily="34" charset="0"/>
                </a:rPr>
                <a:t>02</a:t>
              </a:r>
              <a:endParaRPr lang="zh-CN" altLang="en-US" sz="4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154C7B98-19CB-4557-B19E-467AC6FF89D8}"/>
                </a:ext>
              </a:extLst>
            </p:cNvPr>
            <p:cNvSpPr txBox="1"/>
            <p:nvPr/>
          </p:nvSpPr>
          <p:spPr>
            <a:xfrm>
              <a:off x="1080000" y="3528003"/>
              <a:ext cx="1080000" cy="830997"/>
            </a:xfrm>
            <a:prstGeom prst="rect">
              <a:avLst/>
            </a:prstGeom>
            <a:noFill/>
          </p:spPr>
          <p:txBody>
            <a:bodyPr wrap="square" rtlCol="0">
              <a:spAutoFit/>
            </a:bodyPr>
            <a:lstStyle/>
            <a:p>
              <a:pPr algn="ctr"/>
              <a:r>
                <a:rPr lang="en-US" altLang="zh-CN" sz="4800">
                  <a:ln w="76200">
                    <a:solidFill>
                      <a:schemeClr val="accent1">
                        <a:lumMod val="50000"/>
                      </a:schemeClr>
                    </a:solidFill>
                  </a:ln>
                  <a:solidFill>
                    <a:srgbClr val="8FAADC"/>
                  </a:solidFill>
                  <a:latin typeface="Impact" panose="020B0806030902050204" pitchFamily="34" charset="0"/>
                </a:rPr>
                <a:t>03</a:t>
              </a:r>
              <a:endParaRPr lang="zh-CN" altLang="en-US" sz="4800" dirty="0">
                <a:ln w="76200">
                  <a:solidFill>
                    <a:schemeClr val="accent1">
                      <a:lumMod val="50000"/>
                    </a:schemeClr>
                  </a:solidFill>
                </a:ln>
                <a:solidFill>
                  <a:srgbClr val="8FAADC"/>
                </a:solidFill>
                <a:latin typeface="Impact" panose="020B0806030902050204" pitchFamily="34" charset="0"/>
              </a:endParaRPr>
            </a:p>
          </p:txBody>
        </p:sp>
        <p:sp>
          <p:nvSpPr>
            <p:cNvPr id="26" name="文本框 25">
              <a:extLst>
                <a:ext uri="{FF2B5EF4-FFF2-40B4-BE49-F238E27FC236}">
                  <a16:creationId xmlns:a16="http://schemas.microsoft.com/office/drawing/2014/main" id="{4FA6170A-8686-4F50-9E13-87934BDEC990}"/>
                </a:ext>
              </a:extLst>
            </p:cNvPr>
            <p:cNvSpPr txBox="1"/>
            <p:nvPr/>
          </p:nvSpPr>
          <p:spPr>
            <a:xfrm>
              <a:off x="1080000" y="3528003"/>
              <a:ext cx="1080000" cy="830997"/>
            </a:xfrm>
            <a:prstGeom prst="rect">
              <a:avLst/>
            </a:prstGeom>
            <a:noFill/>
          </p:spPr>
          <p:txBody>
            <a:bodyPr wrap="square" rtlCol="0">
              <a:spAutoFit/>
            </a:bodyPr>
            <a:lstStyle/>
            <a:p>
              <a:pPr algn="ctr"/>
              <a:r>
                <a:rPr lang="en-US" altLang="zh-CN" sz="4800">
                  <a:solidFill>
                    <a:schemeClr val="bg1"/>
                  </a:solidFill>
                  <a:latin typeface="Impact" panose="020B0806030902050204" pitchFamily="34" charset="0"/>
                </a:rPr>
                <a:t>03</a:t>
              </a:r>
              <a:endParaRPr lang="zh-CN" altLang="en-US" sz="4800" dirty="0">
                <a:solidFill>
                  <a:schemeClr val="bg1"/>
                </a:solidFill>
                <a:latin typeface="Impact" panose="020B0806030902050204" pitchFamily="34" charset="0"/>
              </a:endParaRPr>
            </a:p>
          </p:txBody>
        </p:sp>
        <p:sp>
          <p:nvSpPr>
            <p:cNvPr id="29" name="文本框 28">
              <a:extLst>
                <a:ext uri="{FF2B5EF4-FFF2-40B4-BE49-F238E27FC236}">
                  <a16:creationId xmlns:a16="http://schemas.microsoft.com/office/drawing/2014/main" id="{AE47E65B-8693-451D-898D-09C4F5BEF749}"/>
                </a:ext>
              </a:extLst>
            </p:cNvPr>
            <p:cNvSpPr txBox="1"/>
            <p:nvPr/>
          </p:nvSpPr>
          <p:spPr>
            <a:xfrm>
              <a:off x="1080000" y="4848003"/>
              <a:ext cx="1080000" cy="830997"/>
            </a:xfrm>
            <a:prstGeom prst="rect">
              <a:avLst/>
            </a:prstGeom>
            <a:noFill/>
          </p:spPr>
          <p:txBody>
            <a:bodyPr wrap="square" rtlCol="0">
              <a:spAutoFit/>
            </a:bodyPr>
            <a:lstStyle/>
            <a:p>
              <a:pPr algn="ctr"/>
              <a:r>
                <a:rPr lang="en-US" altLang="zh-CN" sz="4800">
                  <a:ln w="76200">
                    <a:solidFill>
                      <a:schemeClr val="accent1">
                        <a:lumMod val="50000"/>
                      </a:schemeClr>
                    </a:solidFill>
                  </a:ln>
                  <a:solidFill>
                    <a:srgbClr val="8FAADC"/>
                  </a:solidFill>
                  <a:latin typeface="Impact" panose="020B0806030902050204" pitchFamily="34" charset="0"/>
                </a:rPr>
                <a:t>04</a:t>
              </a:r>
              <a:endParaRPr lang="zh-CN" altLang="en-US" sz="4800" dirty="0">
                <a:ln w="76200">
                  <a:solidFill>
                    <a:schemeClr val="accent1">
                      <a:lumMod val="50000"/>
                    </a:schemeClr>
                  </a:solidFill>
                </a:ln>
                <a:solidFill>
                  <a:srgbClr val="8FAADC"/>
                </a:solidFill>
                <a:latin typeface="Impact" panose="020B0806030902050204" pitchFamily="34" charset="0"/>
              </a:endParaRPr>
            </a:p>
          </p:txBody>
        </p:sp>
        <p:sp>
          <p:nvSpPr>
            <p:cNvPr id="30" name="文本框 29">
              <a:extLst>
                <a:ext uri="{FF2B5EF4-FFF2-40B4-BE49-F238E27FC236}">
                  <a16:creationId xmlns:a16="http://schemas.microsoft.com/office/drawing/2014/main" id="{D0D67992-5989-4560-A7AF-B7F7188EDDA5}"/>
                </a:ext>
              </a:extLst>
            </p:cNvPr>
            <p:cNvSpPr txBox="1"/>
            <p:nvPr/>
          </p:nvSpPr>
          <p:spPr>
            <a:xfrm>
              <a:off x="1080000" y="4848003"/>
              <a:ext cx="1080000" cy="830997"/>
            </a:xfrm>
            <a:prstGeom prst="rect">
              <a:avLst/>
            </a:prstGeom>
            <a:noFill/>
          </p:spPr>
          <p:txBody>
            <a:bodyPr wrap="square" rtlCol="0">
              <a:spAutoFit/>
            </a:bodyPr>
            <a:lstStyle/>
            <a:p>
              <a:pPr algn="ctr"/>
              <a:r>
                <a:rPr lang="en-US" altLang="zh-CN" sz="4800">
                  <a:solidFill>
                    <a:schemeClr val="bg1"/>
                  </a:solidFill>
                  <a:latin typeface="Impact" panose="020B0806030902050204" pitchFamily="34" charset="0"/>
                </a:rPr>
                <a:t>04</a:t>
              </a:r>
              <a:endParaRPr lang="zh-CN" altLang="en-US" sz="4800" dirty="0">
                <a:solidFill>
                  <a:schemeClr val="bg1"/>
                </a:solidFill>
                <a:latin typeface="Impact" panose="020B0806030902050204" pitchFamily="34" charset="0"/>
              </a:endParaRPr>
            </a:p>
          </p:txBody>
        </p:sp>
      </p:grpSp>
      <p:sp>
        <p:nvSpPr>
          <p:cNvPr id="34" name="文本框 33">
            <a:extLst>
              <a:ext uri="{FF2B5EF4-FFF2-40B4-BE49-F238E27FC236}">
                <a16:creationId xmlns:a16="http://schemas.microsoft.com/office/drawing/2014/main" id="{256B02E3-27C3-42FA-9535-BF513E04395B}"/>
              </a:ext>
            </a:extLst>
          </p:cNvPr>
          <p:cNvSpPr txBox="1"/>
          <p:nvPr/>
        </p:nvSpPr>
        <p:spPr>
          <a:xfrm>
            <a:off x="2160000" y="1195780"/>
            <a:ext cx="4026196" cy="523220"/>
          </a:xfrm>
          <a:prstGeom prst="rect">
            <a:avLst/>
          </a:prstGeom>
          <a:noFill/>
        </p:spPr>
        <p:txBody>
          <a:bodyPr wrap="square" lIns="252000" rtlCol="0">
            <a:spAutoFit/>
          </a:bodyPr>
          <a:lstStyle/>
          <a:p>
            <a:r>
              <a:rPr lang="zh-CN" altLang="en-US" sz="2800" b="1">
                <a:latin typeface="微软雅黑" panose="020B0503020204020204" pitchFamily="34" charset="-122"/>
                <a:ea typeface="微软雅黑" panose="020B0503020204020204" pitchFamily="34" charset="-122"/>
              </a:rPr>
              <a:t>研究背景</a:t>
            </a:r>
          </a:p>
        </p:txBody>
      </p:sp>
      <p:sp>
        <p:nvSpPr>
          <p:cNvPr id="35" name="文本框 34">
            <a:extLst>
              <a:ext uri="{FF2B5EF4-FFF2-40B4-BE49-F238E27FC236}">
                <a16:creationId xmlns:a16="http://schemas.microsoft.com/office/drawing/2014/main" id="{3C84C01F-75E9-4372-98DC-78479D705979}"/>
              </a:ext>
            </a:extLst>
          </p:cNvPr>
          <p:cNvSpPr txBox="1"/>
          <p:nvPr/>
        </p:nvSpPr>
        <p:spPr>
          <a:xfrm>
            <a:off x="2160000" y="2515780"/>
            <a:ext cx="4452000" cy="523220"/>
          </a:xfrm>
          <a:prstGeom prst="rect">
            <a:avLst/>
          </a:prstGeom>
          <a:noFill/>
        </p:spPr>
        <p:txBody>
          <a:bodyPr wrap="square" lIns="252000" rtlCol="0">
            <a:spAutoFit/>
          </a:bodyPr>
          <a:lstStyle/>
          <a:p>
            <a:r>
              <a:rPr lang="zh-CN" altLang="en-US" sz="2800" b="1">
                <a:latin typeface="微软雅黑" panose="020B0503020204020204" pitchFamily="34" charset="-122"/>
                <a:ea typeface="微软雅黑" panose="020B0503020204020204" pitchFamily="34" charset="-122"/>
              </a:rPr>
              <a:t>结构方法</a:t>
            </a:r>
          </a:p>
        </p:txBody>
      </p:sp>
      <p:sp>
        <p:nvSpPr>
          <p:cNvPr id="36" name="文本框 35">
            <a:extLst>
              <a:ext uri="{FF2B5EF4-FFF2-40B4-BE49-F238E27FC236}">
                <a16:creationId xmlns:a16="http://schemas.microsoft.com/office/drawing/2014/main" id="{86F3DFAD-DFB0-413A-B6FA-5589FEAAFDDF}"/>
              </a:ext>
            </a:extLst>
          </p:cNvPr>
          <p:cNvSpPr txBox="1"/>
          <p:nvPr/>
        </p:nvSpPr>
        <p:spPr>
          <a:xfrm>
            <a:off x="2160000" y="3839152"/>
            <a:ext cx="4774200" cy="523220"/>
          </a:xfrm>
          <a:prstGeom prst="rect">
            <a:avLst/>
          </a:prstGeom>
          <a:noFill/>
        </p:spPr>
        <p:txBody>
          <a:bodyPr wrap="square" lIns="252000" rtlCol="0">
            <a:spAutoFit/>
          </a:bodyPr>
          <a:lstStyle/>
          <a:p>
            <a:r>
              <a:rPr lang="zh-CN" altLang="en-US" sz="2800" b="1">
                <a:latin typeface="微软雅黑" panose="020B0503020204020204" pitchFamily="34" charset="-122"/>
                <a:ea typeface="微软雅黑" panose="020B0503020204020204" pitchFamily="34" charset="-122"/>
              </a:rPr>
              <a:t>结果讨论</a:t>
            </a:r>
          </a:p>
        </p:txBody>
      </p:sp>
      <p:sp>
        <p:nvSpPr>
          <p:cNvPr id="37" name="文本框 36">
            <a:extLst>
              <a:ext uri="{FF2B5EF4-FFF2-40B4-BE49-F238E27FC236}">
                <a16:creationId xmlns:a16="http://schemas.microsoft.com/office/drawing/2014/main" id="{041938CA-80E2-41E7-B7E9-3BF57D55A654}"/>
              </a:ext>
            </a:extLst>
          </p:cNvPr>
          <p:cNvSpPr txBox="1"/>
          <p:nvPr/>
        </p:nvSpPr>
        <p:spPr>
          <a:xfrm>
            <a:off x="2160000" y="5155780"/>
            <a:ext cx="4026196" cy="523220"/>
          </a:xfrm>
          <a:prstGeom prst="rect">
            <a:avLst/>
          </a:prstGeom>
          <a:noFill/>
        </p:spPr>
        <p:txBody>
          <a:bodyPr wrap="square" lIns="252000" rtlCol="0">
            <a:spAutoFit/>
          </a:bodyPr>
          <a:lstStyle/>
          <a:p>
            <a:r>
              <a:rPr lang="zh-CN" altLang="en-US" sz="2800" b="1">
                <a:latin typeface="微软雅黑" panose="020B0503020204020204" pitchFamily="34" charset="-122"/>
                <a:ea typeface="微软雅黑" panose="020B0503020204020204" pitchFamily="34" charset="-122"/>
              </a:rPr>
              <a:t>结论</a:t>
            </a:r>
          </a:p>
        </p:txBody>
      </p:sp>
    </p:spTree>
    <p:extLst>
      <p:ext uri="{BB962C8B-B14F-4D97-AF65-F5344CB8AC3E}">
        <p14:creationId xmlns:p14="http://schemas.microsoft.com/office/powerpoint/2010/main" val="261101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7347392A-5BC8-4559-AE91-9F8387D454E4}"/>
              </a:ext>
            </a:extLst>
          </p:cNvPr>
          <p:cNvSpPr/>
          <p:nvPr/>
        </p:nvSpPr>
        <p:spPr>
          <a:xfrm>
            <a:off x="2463342" y="2024272"/>
            <a:ext cx="4105451" cy="4105451"/>
          </a:xfrm>
          <a:prstGeom prst="ellipse">
            <a:avLst/>
          </a:prstGeom>
          <a:solidFill>
            <a:schemeClr val="bg1">
              <a:lumMod val="85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6D280BF0-109F-43AE-945E-12A3ECAD6338}"/>
              </a:ext>
            </a:extLst>
          </p:cNvPr>
          <p:cNvSpPr/>
          <p:nvPr/>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标题 3">
            <a:extLst>
              <a:ext uri="{FF2B5EF4-FFF2-40B4-BE49-F238E27FC236}">
                <a16:creationId xmlns:a16="http://schemas.microsoft.com/office/drawing/2014/main" id="{DDD048BB-67D8-4FD3-84F6-8D8AA155F2B4}"/>
              </a:ext>
            </a:extLst>
          </p:cNvPr>
          <p:cNvSpPr>
            <a:spLocks noGrp="1"/>
          </p:cNvSpPr>
          <p:nvPr>
            <p:ph type="title"/>
          </p:nvPr>
        </p:nvSpPr>
        <p:spPr/>
        <p:txBody>
          <a:bodyPr/>
          <a:lstStyle/>
          <a:p>
            <a:r>
              <a:rPr lang="zh-CN" altLang="en-US"/>
              <a:t>研究背景</a:t>
            </a:r>
          </a:p>
        </p:txBody>
      </p:sp>
      <p:sp>
        <p:nvSpPr>
          <p:cNvPr id="7" name="文本占位符 6">
            <a:extLst>
              <a:ext uri="{FF2B5EF4-FFF2-40B4-BE49-F238E27FC236}">
                <a16:creationId xmlns:a16="http://schemas.microsoft.com/office/drawing/2014/main" id="{FDB861CD-EF1B-4133-95A2-057659CF34E2}"/>
              </a:ext>
            </a:extLst>
          </p:cNvPr>
          <p:cNvSpPr>
            <a:spLocks noGrp="1"/>
          </p:cNvSpPr>
          <p:nvPr>
            <p:ph type="body" sz="quarter" idx="14"/>
          </p:nvPr>
        </p:nvSpPr>
        <p:spPr/>
        <p:txBody>
          <a:bodyPr/>
          <a:lstStyle/>
          <a:p>
            <a:r>
              <a:rPr lang="en-US" altLang="zh-CN"/>
              <a:t>1</a:t>
            </a:r>
            <a:endParaRPr lang="zh-CN" altLang="en-US"/>
          </a:p>
        </p:txBody>
      </p:sp>
      <p:sp>
        <p:nvSpPr>
          <p:cNvPr id="8" name="文本占位符 7">
            <a:extLst>
              <a:ext uri="{FF2B5EF4-FFF2-40B4-BE49-F238E27FC236}">
                <a16:creationId xmlns:a16="http://schemas.microsoft.com/office/drawing/2014/main" id="{FBB6B48F-AEC5-4F4D-9C46-08792409CEFD}"/>
              </a:ext>
            </a:extLst>
          </p:cNvPr>
          <p:cNvSpPr>
            <a:spLocks noGrp="1"/>
          </p:cNvSpPr>
          <p:nvPr>
            <p:ph type="body" sz="quarter" idx="15"/>
          </p:nvPr>
        </p:nvSpPr>
        <p:spPr>
          <a:xfrm>
            <a:off x="0" y="0"/>
            <a:ext cx="2088000" cy="1296000"/>
          </a:xfrm>
        </p:spPr>
        <p:txBody>
          <a:bodyPr/>
          <a:lstStyle/>
          <a:p>
            <a:r>
              <a:rPr lang="en-US" altLang="zh-CN"/>
              <a:t>1</a:t>
            </a:r>
            <a:endParaRPr lang="zh-CN" altLang="en-US"/>
          </a:p>
        </p:txBody>
      </p:sp>
      <p:cxnSp>
        <p:nvCxnSpPr>
          <p:cNvPr id="75" name="直接连接符 74">
            <a:extLst>
              <a:ext uri="{FF2B5EF4-FFF2-40B4-BE49-F238E27FC236}">
                <a16:creationId xmlns:a16="http://schemas.microsoft.com/office/drawing/2014/main" id="{B93C0D7D-239F-478F-8C0F-B15B6D95BA19}"/>
              </a:ext>
            </a:extLst>
          </p:cNvPr>
          <p:cNvCxnSpPr>
            <a:cxnSpLocks/>
            <a:stCxn id="5" idx="5"/>
          </p:cNvCxnSpPr>
          <p:nvPr/>
        </p:nvCxnSpPr>
        <p:spPr>
          <a:xfrm flipV="1">
            <a:off x="5605793" y="3063379"/>
            <a:ext cx="691254" cy="391242"/>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28E844A1-D181-468E-99A3-7CF7771D65C3}"/>
              </a:ext>
            </a:extLst>
          </p:cNvPr>
          <p:cNvCxnSpPr>
            <a:cxnSpLocks/>
            <a:stCxn id="5" idx="0"/>
          </p:cNvCxnSpPr>
          <p:nvPr/>
        </p:nvCxnSpPr>
        <p:spPr>
          <a:xfrm>
            <a:off x="5604902" y="4705637"/>
            <a:ext cx="674793" cy="398117"/>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491B9B3C-797D-4504-BD38-554B2F7E9112}"/>
              </a:ext>
            </a:extLst>
          </p:cNvPr>
          <p:cNvCxnSpPr>
            <a:cxnSpLocks/>
            <a:endCxn id="5" idx="2"/>
          </p:cNvCxnSpPr>
          <p:nvPr/>
        </p:nvCxnSpPr>
        <p:spPr>
          <a:xfrm flipV="1">
            <a:off x="2744679" y="4699377"/>
            <a:ext cx="681667" cy="392952"/>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D3AFFF9-399F-4FD8-9016-B5774A8FE71D}"/>
              </a:ext>
            </a:extLst>
          </p:cNvPr>
          <p:cNvCxnSpPr>
            <a:cxnSpLocks/>
            <a:stCxn id="13" idx="0"/>
            <a:endCxn id="5" idx="4"/>
          </p:cNvCxnSpPr>
          <p:nvPr/>
        </p:nvCxnSpPr>
        <p:spPr>
          <a:xfrm flipH="1">
            <a:off x="4510203" y="2024272"/>
            <a:ext cx="5865" cy="797810"/>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8A8B27F3-7E09-4421-AE06-70441C840B13}"/>
              </a:ext>
            </a:extLst>
          </p:cNvPr>
          <p:cNvCxnSpPr>
            <a:cxnSpLocks/>
            <a:stCxn id="13" idx="4"/>
            <a:endCxn id="5" idx="1"/>
          </p:cNvCxnSpPr>
          <p:nvPr/>
        </p:nvCxnSpPr>
        <p:spPr>
          <a:xfrm flipV="1">
            <a:off x="4516068" y="5331916"/>
            <a:ext cx="5868" cy="797807"/>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116B066A-8F6E-4A88-B234-CB6B5ABF35B1}"/>
              </a:ext>
            </a:extLst>
          </p:cNvPr>
          <p:cNvCxnSpPr>
            <a:cxnSpLocks/>
            <a:endCxn id="5" idx="3"/>
          </p:cNvCxnSpPr>
          <p:nvPr/>
        </p:nvCxnSpPr>
        <p:spPr>
          <a:xfrm>
            <a:off x="2742377" y="3053853"/>
            <a:ext cx="684860" cy="394508"/>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0" name="组合 89">
            <a:extLst>
              <a:ext uri="{FF2B5EF4-FFF2-40B4-BE49-F238E27FC236}">
                <a16:creationId xmlns:a16="http://schemas.microsoft.com/office/drawing/2014/main" id="{C2733FCE-91EC-4A2C-86CF-65CA85BD0D4F}"/>
              </a:ext>
            </a:extLst>
          </p:cNvPr>
          <p:cNvGrpSpPr/>
          <p:nvPr/>
        </p:nvGrpSpPr>
        <p:grpSpPr>
          <a:xfrm>
            <a:off x="5025717" y="5022300"/>
            <a:ext cx="720000" cy="720000"/>
            <a:chOff x="2791493" y="2024272"/>
            <a:chExt cx="720000" cy="720000"/>
          </a:xfrm>
        </p:grpSpPr>
        <p:sp>
          <p:nvSpPr>
            <p:cNvPr id="88" name="椭圆 87">
              <a:extLst>
                <a:ext uri="{FF2B5EF4-FFF2-40B4-BE49-F238E27FC236}">
                  <a16:creationId xmlns:a16="http://schemas.microsoft.com/office/drawing/2014/main" id="{EDE55FF3-7026-48E3-A3AD-2C49DDC26D91}"/>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空心弧 88">
              <a:extLst>
                <a:ext uri="{FF2B5EF4-FFF2-40B4-BE49-F238E27FC236}">
                  <a16:creationId xmlns:a16="http://schemas.microsoft.com/office/drawing/2014/main" id="{375CAB75-DEB4-4E8F-8D0B-A539F07A4002}"/>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1" name="组合 90">
            <a:extLst>
              <a:ext uri="{FF2B5EF4-FFF2-40B4-BE49-F238E27FC236}">
                <a16:creationId xmlns:a16="http://schemas.microsoft.com/office/drawing/2014/main" id="{F8F5FE72-2DCF-42F1-8C87-390EB0E06889}"/>
              </a:ext>
            </a:extLst>
          </p:cNvPr>
          <p:cNvGrpSpPr/>
          <p:nvPr/>
        </p:nvGrpSpPr>
        <p:grpSpPr>
          <a:xfrm rot="15051292">
            <a:off x="4971450" y="2380956"/>
            <a:ext cx="720000" cy="720000"/>
            <a:chOff x="2791493" y="2024272"/>
            <a:chExt cx="720000" cy="720000"/>
          </a:xfrm>
        </p:grpSpPr>
        <p:sp>
          <p:nvSpPr>
            <p:cNvPr id="92" name="椭圆 91">
              <a:extLst>
                <a:ext uri="{FF2B5EF4-FFF2-40B4-BE49-F238E27FC236}">
                  <a16:creationId xmlns:a16="http://schemas.microsoft.com/office/drawing/2014/main" id="{CAE3BE92-6564-4D16-AA26-03366E2B7FF2}"/>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空心弧 92">
              <a:extLst>
                <a:ext uri="{FF2B5EF4-FFF2-40B4-BE49-F238E27FC236}">
                  <a16:creationId xmlns:a16="http://schemas.microsoft.com/office/drawing/2014/main" id="{EDDD8FAF-0935-4289-AC56-3710ABE0E934}"/>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4" name="组合 93">
            <a:extLst>
              <a:ext uri="{FF2B5EF4-FFF2-40B4-BE49-F238E27FC236}">
                <a16:creationId xmlns:a16="http://schemas.microsoft.com/office/drawing/2014/main" id="{5860B147-773A-4C32-BD87-6C7B142D292E}"/>
              </a:ext>
            </a:extLst>
          </p:cNvPr>
          <p:cNvGrpSpPr/>
          <p:nvPr/>
        </p:nvGrpSpPr>
        <p:grpSpPr>
          <a:xfrm rot="11044076">
            <a:off x="3389735" y="2350976"/>
            <a:ext cx="720000" cy="720000"/>
            <a:chOff x="2791493" y="2024272"/>
            <a:chExt cx="720000" cy="720000"/>
          </a:xfrm>
        </p:grpSpPr>
        <p:sp>
          <p:nvSpPr>
            <p:cNvPr id="95" name="椭圆 94">
              <a:extLst>
                <a:ext uri="{FF2B5EF4-FFF2-40B4-BE49-F238E27FC236}">
                  <a16:creationId xmlns:a16="http://schemas.microsoft.com/office/drawing/2014/main" id="{EDF8BFDA-8856-4586-A9BC-724306BE22CA}"/>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空心弧 95">
              <a:extLst>
                <a:ext uri="{FF2B5EF4-FFF2-40B4-BE49-F238E27FC236}">
                  <a16:creationId xmlns:a16="http://schemas.microsoft.com/office/drawing/2014/main" id="{FFCF1C96-6036-49AA-90DA-8FE4F48139E8}"/>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7" name="组合 96">
            <a:extLst>
              <a:ext uri="{FF2B5EF4-FFF2-40B4-BE49-F238E27FC236}">
                <a16:creationId xmlns:a16="http://schemas.microsoft.com/office/drawing/2014/main" id="{952CB645-E41C-4039-8D44-925BD135900B}"/>
              </a:ext>
            </a:extLst>
          </p:cNvPr>
          <p:cNvGrpSpPr/>
          <p:nvPr/>
        </p:nvGrpSpPr>
        <p:grpSpPr>
          <a:xfrm rot="4101211">
            <a:off x="3340459" y="5049493"/>
            <a:ext cx="720000" cy="720000"/>
            <a:chOff x="2791493" y="2024272"/>
            <a:chExt cx="720000" cy="720000"/>
          </a:xfrm>
        </p:grpSpPr>
        <p:sp>
          <p:nvSpPr>
            <p:cNvPr id="98" name="椭圆 97">
              <a:extLst>
                <a:ext uri="{FF2B5EF4-FFF2-40B4-BE49-F238E27FC236}">
                  <a16:creationId xmlns:a16="http://schemas.microsoft.com/office/drawing/2014/main" id="{D256520F-D09D-4BD1-A66D-EFF38314169B}"/>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空心弧 98">
              <a:extLst>
                <a:ext uri="{FF2B5EF4-FFF2-40B4-BE49-F238E27FC236}">
                  <a16:creationId xmlns:a16="http://schemas.microsoft.com/office/drawing/2014/main" id="{D9EF5B91-ABDE-4BBF-BC72-0DB941DD397B}"/>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00" name="组合 99">
            <a:extLst>
              <a:ext uri="{FF2B5EF4-FFF2-40B4-BE49-F238E27FC236}">
                <a16:creationId xmlns:a16="http://schemas.microsoft.com/office/drawing/2014/main" id="{CDAC2D12-FDC7-4E84-953D-9F1225ADDFE0}"/>
              </a:ext>
            </a:extLst>
          </p:cNvPr>
          <p:cNvGrpSpPr/>
          <p:nvPr/>
        </p:nvGrpSpPr>
        <p:grpSpPr>
          <a:xfrm rot="7444323">
            <a:off x="2602151" y="3713869"/>
            <a:ext cx="720000" cy="720000"/>
            <a:chOff x="2791493" y="2024272"/>
            <a:chExt cx="720000" cy="720000"/>
          </a:xfrm>
        </p:grpSpPr>
        <p:sp>
          <p:nvSpPr>
            <p:cNvPr id="101" name="椭圆 100">
              <a:extLst>
                <a:ext uri="{FF2B5EF4-FFF2-40B4-BE49-F238E27FC236}">
                  <a16:creationId xmlns:a16="http://schemas.microsoft.com/office/drawing/2014/main" id="{767601C8-4683-4196-9838-1C3372D530D7}"/>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空心弧 101">
              <a:extLst>
                <a:ext uri="{FF2B5EF4-FFF2-40B4-BE49-F238E27FC236}">
                  <a16:creationId xmlns:a16="http://schemas.microsoft.com/office/drawing/2014/main" id="{83FA1A06-5B6E-4F3A-9D90-66114138DAF3}"/>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03" name="组合 102">
            <a:extLst>
              <a:ext uri="{FF2B5EF4-FFF2-40B4-BE49-F238E27FC236}">
                <a16:creationId xmlns:a16="http://schemas.microsoft.com/office/drawing/2014/main" id="{6385CE02-05A5-45FF-998B-251B193AA555}"/>
              </a:ext>
            </a:extLst>
          </p:cNvPr>
          <p:cNvGrpSpPr/>
          <p:nvPr/>
        </p:nvGrpSpPr>
        <p:grpSpPr>
          <a:xfrm rot="18082704">
            <a:off x="5734649" y="3716999"/>
            <a:ext cx="720000" cy="720000"/>
            <a:chOff x="2791493" y="2024272"/>
            <a:chExt cx="720000" cy="720000"/>
          </a:xfrm>
        </p:grpSpPr>
        <p:sp>
          <p:nvSpPr>
            <p:cNvPr id="104" name="椭圆 103">
              <a:extLst>
                <a:ext uri="{FF2B5EF4-FFF2-40B4-BE49-F238E27FC236}">
                  <a16:creationId xmlns:a16="http://schemas.microsoft.com/office/drawing/2014/main" id="{E003C60C-6E8E-4F56-9726-00BF06AC5C92}"/>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空心弧 104">
              <a:extLst>
                <a:ext uri="{FF2B5EF4-FFF2-40B4-BE49-F238E27FC236}">
                  <a16:creationId xmlns:a16="http://schemas.microsoft.com/office/drawing/2014/main" id="{11F82A3C-9609-4E91-8E89-0A49DDAA8F53}"/>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110" name="图片 109">
            <a:extLst>
              <a:ext uri="{FF2B5EF4-FFF2-40B4-BE49-F238E27FC236}">
                <a16:creationId xmlns:a16="http://schemas.microsoft.com/office/drawing/2014/main" id="{512CA2C7-DCCF-4F79-AA60-5DFEAED0E34D}"/>
              </a:ext>
            </a:extLst>
          </p:cNvPr>
          <p:cNvPicPr>
            <a:picLocks noChangeAspect="1"/>
          </p:cNvPicPr>
          <p:nvPr/>
        </p:nvPicPr>
        <p:blipFill rotWithShape="1">
          <a:blip r:embed="rId2"/>
          <a:srcRect t="38473"/>
          <a:stretch/>
        </p:blipFill>
        <p:spPr>
          <a:xfrm>
            <a:off x="4521273" y="1892300"/>
            <a:ext cx="2182557" cy="1537920"/>
          </a:xfrm>
          <a:prstGeom prst="rect">
            <a:avLst/>
          </a:prstGeom>
        </p:spPr>
      </p:pic>
      <p:grpSp>
        <p:nvGrpSpPr>
          <p:cNvPr id="115" name="组合 114">
            <a:extLst>
              <a:ext uri="{FF2B5EF4-FFF2-40B4-BE49-F238E27FC236}">
                <a16:creationId xmlns:a16="http://schemas.microsoft.com/office/drawing/2014/main" id="{BACF6959-38DD-4697-BFC2-1FDE19F78212}"/>
              </a:ext>
            </a:extLst>
          </p:cNvPr>
          <p:cNvGrpSpPr/>
          <p:nvPr/>
        </p:nvGrpSpPr>
        <p:grpSpPr>
          <a:xfrm>
            <a:off x="2706085" y="1602799"/>
            <a:ext cx="4105451" cy="4105451"/>
            <a:chOff x="3810857" y="2028153"/>
            <a:chExt cx="4105451" cy="4105451"/>
          </a:xfrm>
        </p:grpSpPr>
        <p:sp>
          <p:nvSpPr>
            <p:cNvPr id="111" name="不完整圆 110">
              <a:extLst>
                <a:ext uri="{FF2B5EF4-FFF2-40B4-BE49-F238E27FC236}">
                  <a16:creationId xmlns:a16="http://schemas.microsoft.com/office/drawing/2014/main" id="{B02387D6-A3E0-412E-BF24-CD74D3AC17C9}"/>
                </a:ext>
              </a:extLst>
            </p:cNvPr>
            <p:cNvSpPr/>
            <p:nvPr/>
          </p:nvSpPr>
          <p:spPr>
            <a:xfrm>
              <a:off x="3810857" y="2028153"/>
              <a:ext cx="4105451" cy="4105451"/>
            </a:xfrm>
            <a:prstGeom prst="pie">
              <a:avLst>
                <a:gd name="adj1" fmla="val 16233186"/>
                <a:gd name="adj2" fmla="val 19789936"/>
              </a:avLst>
            </a:prstGeom>
            <a:solidFill>
              <a:srgbClr val="D9D9D9"/>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4" name="等腰三角形 113">
              <a:extLst>
                <a:ext uri="{FF2B5EF4-FFF2-40B4-BE49-F238E27FC236}">
                  <a16:creationId xmlns:a16="http://schemas.microsoft.com/office/drawing/2014/main" id="{0FE572F7-2917-4C13-95A1-34485626DA59}"/>
                </a:ext>
              </a:extLst>
            </p:cNvPr>
            <p:cNvSpPr/>
            <p:nvPr/>
          </p:nvSpPr>
          <p:spPr>
            <a:xfrm rot="19800000">
              <a:off x="5353940" y="2828654"/>
              <a:ext cx="1469656" cy="1238609"/>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六边形 4">
            <a:extLst>
              <a:ext uri="{FF2B5EF4-FFF2-40B4-BE49-F238E27FC236}">
                <a16:creationId xmlns:a16="http://schemas.microsoft.com/office/drawing/2014/main" id="{00E29889-C4EC-40C8-880D-E569948543B5}"/>
              </a:ext>
            </a:extLst>
          </p:cNvPr>
          <p:cNvSpPr/>
          <p:nvPr/>
        </p:nvSpPr>
        <p:spPr>
          <a:xfrm rot="1800000">
            <a:off x="3258794" y="2993141"/>
            <a:ext cx="2514551" cy="2167716"/>
          </a:xfrm>
          <a:prstGeom prst="hexagon">
            <a:avLst>
              <a:gd name="adj" fmla="val 28820"/>
              <a:gd name="vf" fmla="val 115470"/>
            </a:avLst>
          </a:prstGeom>
          <a:solidFill>
            <a:srgbClr val="92D050"/>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9A27EB4F-A034-4FE7-8DBF-C908D943033F}"/>
              </a:ext>
            </a:extLst>
          </p:cNvPr>
          <p:cNvPicPr>
            <a:picLocks noChangeAspect="1"/>
          </p:cNvPicPr>
          <p:nvPr/>
        </p:nvPicPr>
        <p:blipFill>
          <a:blip r:embed="rId3"/>
          <a:stretch>
            <a:fillRect/>
          </a:stretch>
        </p:blipFill>
        <p:spPr>
          <a:xfrm>
            <a:off x="3451334" y="3131697"/>
            <a:ext cx="2129469" cy="1890603"/>
          </a:xfrm>
          <a:prstGeom prst="rect">
            <a:avLst/>
          </a:prstGeom>
        </p:spPr>
      </p:pic>
      <p:cxnSp>
        <p:nvCxnSpPr>
          <p:cNvPr id="119" name="直接连接符 118">
            <a:extLst>
              <a:ext uri="{FF2B5EF4-FFF2-40B4-BE49-F238E27FC236}">
                <a16:creationId xmlns:a16="http://schemas.microsoft.com/office/drawing/2014/main" id="{FA35CF4F-7263-4078-B2C2-5F97B1212330}"/>
              </a:ext>
            </a:extLst>
          </p:cNvPr>
          <p:cNvCxnSpPr>
            <a:cxnSpLocks/>
          </p:cNvCxnSpPr>
          <p:nvPr/>
        </p:nvCxnSpPr>
        <p:spPr>
          <a:xfrm>
            <a:off x="4758810" y="2509711"/>
            <a:ext cx="1012925" cy="574408"/>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2" name="组合 121">
            <a:extLst>
              <a:ext uri="{FF2B5EF4-FFF2-40B4-BE49-F238E27FC236}">
                <a16:creationId xmlns:a16="http://schemas.microsoft.com/office/drawing/2014/main" id="{1946641A-EF47-449D-A52D-A471D23B80B7}"/>
              </a:ext>
            </a:extLst>
          </p:cNvPr>
          <p:cNvGrpSpPr/>
          <p:nvPr/>
        </p:nvGrpSpPr>
        <p:grpSpPr>
          <a:xfrm rot="14907212">
            <a:off x="5204923" y="1992413"/>
            <a:ext cx="720000" cy="720000"/>
            <a:chOff x="2791493" y="2024272"/>
            <a:chExt cx="720000" cy="720000"/>
          </a:xfrm>
        </p:grpSpPr>
        <p:sp>
          <p:nvSpPr>
            <p:cNvPr id="123" name="椭圆 122">
              <a:extLst>
                <a:ext uri="{FF2B5EF4-FFF2-40B4-BE49-F238E27FC236}">
                  <a16:creationId xmlns:a16="http://schemas.microsoft.com/office/drawing/2014/main" id="{BDDA9730-2A8B-4C89-924D-51142F326500}"/>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空心弧 123">
              <a:extLst>
                <a:ext uri="{FF2B5EF4-FFF2-40B4-BE49-F238E27FC236}">
                  <a16:creationId xmlns:a16="http://schemas.microsoft.com/office/drawing/2014/main" id="{EB9543E9-6AD0-4697-98D0-662D0F4FDEF0}"/>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125" name="直接连接符 124">
            <a:extLst>
              <a:ext uri="{FF2B5EF4-FFF2-40B4-BE49-F238E27FC236}">
                <a16:creationId xmlns:a16="http://schemas.microsoft.com/office/drawing/2014/main" id="{C66A9012-C39C-4CC0-8119-90C628D01FE0}"/>
              </a:ext>
            </a:extLst>
          </p:cNvPr>
          <p:cNvCxnSpPr>
            <a:cxnSpLocks/>
          </p:cNvCxnSpPr>
          <p:nvPr/>
        </p:nvCxnSpPr>
        <p:spPr>
          <a:xfrm>
            <a:off x="4863462" y="4116043"/>
            <a:ext cx="9832" cy="2225763"/>
          </a:xfrm>
          <a:prstGeom prst="line">
            <a:avLst/>
          </a:prstGeom>
          <a:ln w="88900">
            <a:solidFill>
              <a:srgbClr val="002060"/>
            </a:solidFill>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5297D3BF-145D-4E70-B9BD-EB9CECE376D2}"/>
              </a:ext>
            </a:extLst>
          </p:cNvPr>
          <p:cNvSpPr/>
          <p:nvPr/>
        </p:nvSpPr>
        <p:spPr>
          <a:xfrm>
            <a:off x="9104671" y="6145096"/>
            <a:ext cx="1652170" cy="398507"/>
          </a:xfrm>
          <a:prstGeom prst="rect">
            <a:avLst/>
          </a:prstGeom>
          <a:solidFill>
            <a:schemeClr val="accent5">
              <a:lumMod val="20000"/>
              <a:lumOff val="80000"/>
            </a:schemeClr>
          </a:solidFill>
          <a:ln>
            <a:noFill/>
          </a:ln>
          <a:effectLst>
            <a:outerShdw dist="76200" dir="27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solidFill>
                  <a:srgbClr val="002060"/>
                </a:solidFill>
                <a:latin typeface="华文中宋" panose="02010600040101010101" pitchFamily="2" charset="-122"/>
                <a:ea typeface="华文中宋" panose="02010600040101010101" pitchFamily="2" charset="-122"/>
              </a:rPr>
              <a:t>堆芯</a:t>
            </a:r>
          </a:p>
        </p:txBody>
      </p:sp>
      <p:cxnSp>
        <p:nvCxnSpPr>
          <p:cNvPr id="129" name="直接连接符 128">
            <a:extLst>
              <a:ext uri="{FF2B5EF4-FFF2-40B4-BE49-F238E27FC236}">
                <a16:creationId xmlns:a16="http://schemas.microsoft.com/office/drawing/2014/main" id="{B67D715E-CAB5-473F-B02B-1897C979EBEE}"/>
              </a:ext>
            </a:extLst>
          </p:cNvPr>
          <p:cNvCxnSpPr>
            <a:cxnSpLocks/>
          </p:cNvCxnSpPr>
          <p:nvPr/>
        </p:nvCxnSpPr>
        <p:spPr>
          <a:xfrm>
            <a:off x="6146832" y="2328829"/>
            <a:ext cx="2816955" cy="23583"/>
          </a:xfrm>
          <a:prstGeom prst="line">
            <a:avLst/>
          </a:prstGeom>
          <a:ln w="889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2F523249-DFB0-4888-ABC1-A9876F468DF8}"/>
              </a:ext>
            </a:extLst>
          </p:cNvPr>
          <p:cNvCxnSpPr>
            <a:cxnSpLocks/>
          </p:cNvCxnSpPr>
          <p:nvPr/>
        </p:nvCxnSpPr>
        <p:spPr>
          <a:xfrm flipH="1" flipV="1">
            <a:off x="4840566" y="6322615"/>
            <a:ext cx="4123221" cy="15596"/>
          </a:xfrm>
          <a:prstGeom prst="line">
            <a:avLst/>
          </a:prstGeom>
          <a:ln w="88900">
            <a:solidFill>
              <a:srgbClr val="002060"/>
            </a:solidFill>
          </a:ln>
        </p:spPr>
        <p:style>
          <a:lnRef idx="1">
            <a:schemeClr val="accent1"/>
          </a:lnRef>
          <a:fillRef idx="0">
            <a:schemeClr val="accent1"/>
          </a:fillRef>
          <a:effectRef idx="0">
            <a:schemeClr val="accent1"/>
          </a:effectRef>
          <a:fontRef idx="minor">
            <a:schemeClr val="tx1"/>
          </a:fontRef>
        </p:style>
      </p:cxnSp>
      <p:sp>
        <p:nvSpPr>
          <p:cNvPr id="140" name="矩形 139">
            <a:extLst>
              <a:ext uri="{FF2B5EF4-FFF2-40B4-BE49-F238E27FC236}">
                <a16:creationId xmlns:a16="http://schemas.microsoft.com/office/drawing/2014/main" id="{82C55A62-4BED-456B-A367-6969A0CF6A0D}"/>
              </a:ext>
            </a:extLst>
          </p:cNvPr>
          <p:cNvSpPr/>
          <p:nvPr/>
        </p:nvSpPr>
        <p:spPr>
          <a:xfrm>
            <a:off x="9104671" y="2127090"/>
            <a:ext cx="1652170" cy="398507"/>
          </a:xfrm>
          <a:prstGeom prst="rect">
            <a:avLst/>
          </a:prstGeom>
          <a:solidFill>
            <a:schemeClr val="accent5">
              <a:lumMod val="20000"/>
              <a:lumOff val="80000"/>
            </a:schemeClr>
          </a:solidFill>
          <a:ln>
            <a:noFill/>
          </a:ln>
          <a:effectLst>
            <a:outerShdw dist="76200" dir="27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solidFill>
                  <a:srgbClr val="002060"/>
                </a:solidFill>
                <a:latin typeface="华文中宋" panose="02010600040101010101" pitchFamily="2" charset="-122"/>
                <a:ea typeface="华文中宋" panose="02010600040101010101" pitchFamily="2" charset="-122"/>
              </a:rPr>
              <a:t>反射层</a:t>
            </a:r>
          </a:p>
        </p:txBody>
      </p:sp>
      <p:sp>
        <p:nvSpPr>
          <p:cNvPr id="141" name="矩形 140">
            <a:extLst>
              <a:ext uri="{FF2B5EF4-FFF2-40B4-BE49-F238E27FC236}">
                <a16:creationId xmlns:a16="http://schemas.microsoft.com/office/drawing/2014/main" id="{ECF59C7C-11EA-4849-9A8E-394B22B11FE5}"/>
              </a:ext>
            </a:extLst>
          </p:cNvPr>
          <p:cNvSpPr/>
          <p:nvPr/>
        </p:nvSpPr>
        <p:spPr>
          <a:xfrm>
            <a:off x="5107298" y="1885356"/>
            <a:ext cx="896027" cy="934112"/>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7" name="组合 156">
            <a:extLst>
              <a:ext uri="{FF2B5EF4-FFF2-40B4-BE49-F238E27FC236}">
                <a16:creationId xmlns:a16="http://schemas.microsoft.com/office/drawing/2014/main" id="{799FCBA0-E475-48A3-A99A-16A241078001}"/>
              </a:ext>
            </a:extLst>
          </p:cNvPr>
          <p:cNvGrpSpPr/>
          <p:nvPr/>
        </p:nvGrpSpPr>
        <p:grpSpPr>
          <a:xfrm>
            <a:off x="7341724" y="2534983"/>
            <a:ext cx="954736" cy="3480450"/>
            <a:chOff x="7470554" y="2557226"/>
            <a:chExt cx="954736" cy="3480450"/>
          </a:xfrm>
        </p:grpSpPr>
        <p:sp>
          <p:nvSpPr>
            <p:cNvPr id="144" name="矩形 143">
              <a:extLst>
                <a:ext uri="{FF2B5EF4-FFF2-40B4-BE49-F238E27FC236}">
                  <a16:creationId xmlns:a16="http://schemas.microsoft.com/office/drawing/2014/main" id="{564AF774-DEBE-4EFC-9D62-211DCB33D9FD}"/>
                </a:ext>
              </a:extLst>
            </p:cNvPr>
            <p:cNvSpPr/>
            <p:nvPr/>
          </p:nvSpPr>
          <p:spPr>
            <a:xfrm>
              <a:off x="7472932" y="3039362"/>
              <a:ext cx="952358" cy="2753602"/>
            </a:xfrm>
            <a:prstGeom prst="rect">
              <a:avLst/>
            </a:prstGeom>
            <a:solidFill>
              <a:srgbClr val="FFED9F"/>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47D50658-EA62-4C60-93E6-69AD2EDF9835}"/>
                </a:ext>
              </a:extLst>
            </p:cNvPr>
            <p:cNvSpPr/>
            <p:nvPr/>
          </p:nvSpPr>
          <p:spPr>
            <a:xfrm>
              <a:off x="7472932" y="5548252"/>
              <a:ext cx="952358" cy="489424"/>
            </a:xfrm>
            <a:prstGeom prst="ellipse">
              <a:avLst/>
            </a:prstGeom>
            <a:solidFill>
              <a:srgbClr val="FFED9F"/>
            </a:solidFill>
            <a:ln>
              <a:solidFill>
                <a:schemeClr val="accent1">
                  <a:shade val="50000"/>
                </a:schemeClr>
              </a:solidFill>
            </a:ln>
            <a:effectLst>
              <a:outerShdw blurRad="50800" dist="101600" dir="4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A01C2056-E2E6-4E6B-BE32-3AF79ADFF489}"/>
                </a:ext>
              </a:extLst>
            </p:cNvPr>
            <p:cNvSpPr/>
            <p:nvPr/>
          </p:nvSpPr>
          <p:spPr>
            <a:xfrm>
              <a:off x="7479507" y="5528425"/>
              <a:ext cx="939600" cy="264539"/>
            </a:xfrm>
            <a:prstGeom prst="rect">
              <a:avLst/>
            </a:prstGeom>
            <a:solidFill>
              <a:srgbClr val="FFE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5" name="图片 154">
              <a:extLst>
                <a:ext uri="{FF2B5EF4-FFF2-40B4-BE49-F238E27FC236}">
                  <a16:creationId xmlns:a16="http://schemas.microsoft.com/office/drawing/2014/main" id="{1FD7EAA0-3362-4E17-83C9-72CA1B34FA3E}"/>
                </a:ext>
              </a:extLst>
            </p:cNvPr>
            <p:cNvPicPr>
              <a:picLocks noChangeAspect="1"/>
            </p:cNvPicPr>
            <p:nvPr/>
          </p:nvPicPr>
          <p:blipFill rotWithShape="1">
            <a:blip r:embed="rId4"/>
            <a:srcRect r="17418"/>
            <a:stretch/>
          </p:blipFill>
          <p:spPr>
            <a:xfrm>
              <a:off x="7479785" y="5542990"/>
              <a:ext cx="785398" cy="487722"/>
            </a:xfrm>
            <a:prstGeom prst="rect">
              <a:avLst/>
            </a:prstGeom>
          </p:spPr>
        </p:pic>
        <p:sp>
          <p:nvSpPr>
            <p:cNvPr id="150" name="矩形 149">
              <a:extLst>
                <a:ext uri="{FF2B5EF4-FFF2-40B4-BE49-F238E27FC236}">
                  <a16:creationId xmlns:a16="http://schemas.microsoft.com/office/drawing/2014/main" id="{3CB0DD42-4A9F-488C-A530-898E74263062}"/>
                </a:ext>
              </a:extLst>
            </p:cNvPr>
            <p:cNvSpPr/>
            <p:nvPr/>
          </p:nvSpPr>
          <p:spPr>
            <a:xfrm>
              <a:off x="7479127" y="2993035"/>
              <a:ext cx="785398" cy="2799929"/>
            </a:xfrm>
            <a:prstGeom prst="rect">
              <a:avLst/>
            </a:prstGeom>
            <a:gradFill flip="none" rotWithShape="1">
              <a:gsLst>
                <a:gs pos="0">
                  <a:schemeClr val="bg1">
                    <a:lumMod val="85000"/>
                  </a:schemeClr>
                </a:gs>
                <a:gs pos="100000">
                  <a:srgbClr val="BFBFB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212E2CB5-4F82-4E09-839D-C23CD1D9B612}"/>
                </a:ext>
              </a:extLst>
            </p:cNvPr>
            <p:cNvSpPr/>
            <p:nvPr/>
          </p:nvSpPr>
          <p:spPr>
            <a:xfrm>
              <a:off x="7470554" y="2794650"/>
              <a:ext cx="952358" cy="489424"/>
            </a:xfrm>
            <a:prstGeom prst="ellipse">
              <a:avLst/>
            </a:prstGeom>
            <a:solidFill>
              <a:srgbClr val="FFED9F"/>
            </a:solidFill>
            <a:ln>
              <a:solidFill>
                <a:schemeClr val="accent1">
                  <a:shade val="50000"/>
                </a:schemeClr>
              </a:solid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空心弧 147">
              <a:extLst>
                <a:ext uri="{FF2B5EF4-FFF2-40B4-BE49-F238E27FC236}">
                  <a16:creationId xmlns:a16="http://schemas.microsoft.com/office/drawing/2014/main" id="{E43B55BE-54F9-4B19-A66D-1E2587190252}"/>
                </a:ext>
              </a:extLst>
            </p:cNvPr>
            <p:cNvSpPr/>
            <p:nvPr/>
          </p:nvSpPr>
          <p:spPr>
            <a:xfrm rot="12772661">
              <a:off x="7533534" y="2557226"/>
              <a:ext cx="859275" cy="859275"/>
            </a:xfrm>
            <a:prstGeom prst="blockArc">
              <a:avLst>
                <a:gd name="adj1" fmla="val 11563543"/>
                <a:gd name="adj2" fmla="val 0"/>
                <a:gd name="adj3" fmla="val 25000"/>
              </a:avLst>
            </a:prstGeom>
            <a:solidFill>
              <a:schemeClr val="bg1">
                <a:lumMod val="65000"/>
              </a:schemeClr>
            </a:solidFill>
            <a:ln>
              <a:noFill/>
            </a:ln>
            <a:scene3d>
              <a:camera prst="orthographicFront">
                <a:rot lat="3467946" lon="19809458" rev="2125634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169" name="直接连接符 168">
            <a:extLst>
              <a:ext uri="{FF2B5EF4-FFF2-40B4-BE49-F238E27FC236}">
                <a16:creationId xmlns:a16="http://schemas.microsoft.com/office/drawing/2014/main" id="{0DB0F7B5-E080-4873-AE78-4F2D149BD84B}"/>
              </a:ext>
            </a:extLst>
          </p:cNvPr>
          <p:cNvCxnSpPr>
            <a:cxnSpLocks/>
          </p:cNvCxnSpPr>
          <p:nvPr/>
        </p:nvCxnSpPr>
        <p:spPr>
          <a:xfrm flipH="1" flipV="1">
            <a:off x="5993392" y="2815905"/>
            <a:ext cx="1214021" cy="850072"/>
          </a:xfrm>
          <a:prstGeom prst="line">
            <a:avLst/>
          </a:prstGeom>
          <a:ln w="63500" cmpd="sng">
            <a:solidFill>
              <a:srgbClr val="C0000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ED2BCF9E-A1BF-4338-ABF4-DAB9E515ACB0}"/>
              </a:ext>
            </a:extLst>
          </p:cNvPr>
          <p:cNvCxnSpPr>
            <a:cxnSpLocks/>
          </p:cNvCxnSpPr>
          <p:nvPr/>
        </p:nvCxnSpPr>
        <p:spPr>
          <a:xfrm flipV="1">
            <a:off x="7902166" y="2966777"/>
            <a:ext cx="1061621" cy="16293"/>
          </a:xfrm>
          <a:prstGeom prst="line">
            <a:avLst/>
          </a:prstGeom>
          <a:ln w="88900">
            <a:solidFill>
              <a:srgbClr val="002060"/>
            </a:solidFill>
          </a:ln>
        </p:spPr>
        <p:style>
          <a:lnRef idx="1">
            <a:schemeClr val="accent1"/>
          </a:lnRef>
          <a:fillRef idx="0">
            <a:schemeClr val="accent1"/>
          </a:fillRef>
          <a:effectRef idx="0">
            <a:schemeClr val="accent1"/>
          </a:effectRef>
          <a:fontRef idx="minor">
            <a:schemeClr val="tx1"/>
          </a:fontRef>
        </p:style>
      </p:cxnSp>
      <p:sp>
        <p:nvSpPr>
          <p:cNvPr id="179" name="矩形 178">
            <a:extLst>
              <a:ext uri="{FF2B5EF4-FFF2-40B4-BE49-F238E27FC236}">
                <a16:creationId xmlns:a16="http://schemas.microsoft.com/office/drawing/2014/main" id="{1A0EA0F9-1F48-4436-A71E-A01792889771}"/>
              </a:ext>
            </a:extLst>
          </p:cNvPr>
          <p:cNvSpPr/>
          <p:nvPr/>
        </p:nvSpPr>
        <p:spPr>
          <a:xfrm>
            <a:off x="9104671" y="2783816"/>
            <a:ext cx="1652170" cy="398507"/>
          </a:xfrm>
          <a:prstGeom prst="rect">
            <a:avLst/>
          </a:prstGeom>
          <a:solidFill>
            <a:schemeClr val="accent5">
              <a:lumMod val="20000"/>
              <a:lumOff val="80000"/>
            </a:schemeClr>
          </a:solidFill>
          <a:ln>
            <a:noFill/>
          </a:ln>
          <a:effectLst>
            <a:outerShdw dist="76200" dir="27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solidFill>
                  <a:srgbClr val="002060"/>
                </a:solidFill>
                <a:latin typeface="华文中宋" panose="02010600040101010101" pitchFamily="2" charset="-122"/>
                <a:ea typeface="华文中宋" panose="02010600040101010101" pitchFamily="2" charset="-122"/>
              </a:rPr>
              <a:t>控制鼓</a:t>
            </a:r>
          </a:p>
        </p:txBody>
      </p:sp>
      <p:cxnSp>
        <p:nvCxnSpPr>
          <p:cNvPr id="180" name="直接连接符 179">
            <a:extLst>
              <a:ext uri="{FF2B5EF4-FFF2-40B4-BE49-F238E27FC236}">
                <a16:creationId xmlns:a16="http://schemas.microsoft.com/office/drawing/2014/main" id="{36A4F970-3B37-4444-B2BB-07A41C0C5F79}"/>
              </a:ext>
            </a:extLst>
          </p:cNvPr>
          <p:cNvCxnSpPr>
            <a:cxnSpLocks/>
          </p:cNvCxnSpPr>
          <p:nvPr/>
        </p:nvCxnSpPr>
        <p:spPr>
          <a:xfrm>
            <a:off x="7586845" y="3785055"/>
            <a:ext cx="1372358" cy="1"/>
          </a:xfrm>
          <a:prstGeom prst="line">
            <a:avLst/>
          </a:prstGeom>
          <a:ln w="88900">
            <a:solidFill>
              <a:srgbClr val="002060"/>
            </a:solidFill>
          </a:ln>
        </p:spPr>
        <p:style>
          <a:lnRef idx="1">
            <a:schemeClr val="accent1"/>
          </a:lnRef>
          <a:fillRef idx="0">
            <a:schemeClr val="accent1"/>
          </a:fillRef>
          <a:effectRef idx="0">
            <a:schemeClr val="accent1"/>
          </a:effectRef>
          <a:fontRef idx="minor">
            <a:schemeClr val="tx1"/>
          </a:fontRef>
        </p:style>
      </p:cxnSp>
      <p:sp>
        <p:nvSpPr>
          <p:cNvPr id="182" name="矩形 181">
            <a:extLst>
              <a:ext uri="{FF2B5EF4-FFF2-40B4-BE49-F238E27FC236}">
                <a16:creationId xmlns:a16="http://schemas.microsoft.com/office/drawing/2014/main" id="{31F05CCC-B54D-4F07-9132-EEA24FDB6E5C}"/>
              </a:ext>
            </a:extLst>
          </p:cNvPr>
          <p:cNvSpPr/>
          <p:nvPr/>
        </p:nvSpPr>
        <p:spPr>
          <a:xfrm>
            <a:off x="9104671" y="3585801"/>
            <a:ext cx="1652170" cy="398507"/>
          </a:xfrm>
          <a:prstGeom prst="rect">
            <a:avLst/>
          </a:prstGeom>
          <a:solidFill>
            <a:schemeClr val="accent5">
              <a:lumMod val="20000"/>
              <a:lumOff val="80000"/>
            </a:schemeClr>
          </a:solidFill>
          <a:ln>
            <a:noFill/>
          </a:ln>
          <a:effectLst>
            <a:outerShdw dist="76200" dir="27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solidFill>
                  <a:srgbClr val="002060"/>
                </a:solidFill>
                <a:latin typeface="华文中宋" panose="02010600040101010101" pitchFamily="2" charset="-122"/>
                <a:ea typeface="华文中宋" panose="02010600040101010101" pitchFamily="2" charset="-122"/>
              </a:rPr>
              <a:t>吸收层</a:t>
            </a:r>
          </a:p>
        </p:txBody>
      </p:sp>
    </p:spTree>
    <p:extLst>
      <p:ext uri="{BB962C8B-B14F-4D97-AF65-F5344CB8AC3E}">
        <p14:creationId xmlns:p14="http://schemas.microsoft.com/office/powerpoint/2010/main" val="18769693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B997284-6E01-4B47-9EC1-AAB066CA9A91}"/>
              </a:ext>
            </a:extLst>
          </p:cNvPr>
          <p:cNvSpPr/>
          <p:nvPr/>
        </p:nvSpPr>
        <p:spPr>
          <a:xfrm>
            <a:off x="2909905" y="1440000"/>
            <a:ext cx="3998265" cy="224617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C405B97A-AC68-459F-B9AA-8EA6909F9964}"/>
              </a:ext>
            </a:extLst>
          </p:cNvPr>
          <p:cNvSpPr/>
          <p:nvPr/>
        </p:nvSpPr>
        <p:spPr>
          <a:xfrm>
            <a:off x="7359719" y="1440000"/>
            <a:ext cx="3998265" cy="224617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6D280BF0-109F-43AE-945E-12A3ECAD6338}"/>
              </a:ext>
            </a:extLst>
          </p:cNvPr>
          <p:cNvSpPr/>
          <p:nvPr/>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标题 3">
            <a:extLst>
              <a:ext uri="{FF2B5EF4-FFF2-40B4-BE49-F238E27FC236}">
                <a16:creationId xmlns:a16="http://schemas.microsoft.com/office/drawing/2014/main" id="{DDD048BB-67D8-4FD3-84F6-8D8AA155F2B4}"/>
              </a:ext>
            </a:extLst>
          </p:cNvPr>
          <p:cNvSpPr>
            <a:spLocks noGrp="1"/>
          </p:cNvSpPr>
          <p:nvPr>
            <p:ph type="title"/>
          </p:nvPr>
        </p:nvSpPr>
        <p:spPr/>
        <p:txBody>
          <a:bodyPr/>
          <a:lstStyle/>
          <a:p>
            <a:r>
              <a:rPr lang="zh-CN" altLang="en-US"/>
              <a:t>研究背景</a:t>
            </a:r>
          </a:p>
        </p:txBody>
      </p:sp>
      <p:sp>
        <p:nvSpPr>
          <p:cNvPr id="7" name="文本占位符 6">
            <a:extLst>
              <a:ext uri="{FF2B5EF4-FFF2-40B4-BE49-F238E27FC236}">
                <a16:creationId xmlns:a16="http://schemas.microsoft.com/office/drawing/2014/main" id="{FDB861CD-EF1B-4133-95A2-057659CF34E2}"/>
              </a:ext>
            </a:extLst>
          </p:cNvPr>
          <p:cNvSpPr>
            <a:spLocks noGrp="1"/>
          </p:cNvSpPr>
          <p:nvPr>
            <p:ph type="body" sz="quarter" idx="14"/>
          </p:nvPr>
        </p:nvSpPr>
        <p:spPr/>
        <p:txBody>
          <a:bodyPr/>
          <a:lstStyle/>
          <a:p>
            <a:r>
              <a:rPr lang="en-US" altLang="zh-CN"/>
              <a:t>1</a:t>
            </a:r>
            <a:endParaRPr lang="zh-CN" altLang="en-US"/>
          </a:p>
        </p:txBody>
      </p:sp>
      <p:sp>
        <p:nvSpPr>
          <p:cNvPr id="8" name="文本占位符 7">
            <a:extLst>
              <a:ext uri="{FF2B5EF4-FFF2-40B4-BE49-F238E27FC236}">
                <a16:creationId xmlns:a16="http://schemas.microsoft.com/office/drawing/2014/main" id="{FBB6B48F-AEC5-4F4D-9C46-08792409CEFD}"/>
              </a:ext>
            </a:extLst>
          </p:cNvPr>
          <p:cNvSpPr>
            <a:spLocks noGrp="1"/>
          </p:cNvSpPr>
          <p:nvPr>
            <p:ph type="body" sz="quarter" idx="15"/>
          </p:nvPr>
        </p:nvSpPr>
        <p:spPr>
          <a:xfrm>
            <a:off x="0" y="0"/>
            <a:ext cx="2088000" cy="1296000"/>
          </a:xfrm>
        </p:spPr>
        <p:txBody>
          <a:bodyPr/>
          <a:lstStyle/>
          <a:p>
            <a:r>
              <a:rPr lang="en-US" altLang="zh-CN"/>
              <a:t>1</a:t>
            </a:r>
            <a:endParaRPr lang="zh-CN" altLang="en-US"/>
          </a:p>
        </p:txBody>
      </p:sp>
      <p:grpSp>
        <p:nvGrpSpPr>
          <p:cNvPr id="2" name="组合 1">
            <a:extLst>
              <a:ext uri="{FF2B5EF4-FFF2-40B4-BE49-F238E27FC236}">
                <a16:creationId xmlns:a16="http://schemas.microsoft.com/office/drawing/2014/main" id="{E1983B68-AEF9-4D72-9E1B-4306A466CAF7}"/>
              </a:ext>
            </a:extLst>
          </p:cNvPr>
          <p:cNvGrpSpPr/>
          <p:nvPr/>
        </p:nvGrpSpPr>
        <p:grpSpPr>
          <a:xfrm>
            <a:off x="8458851" y="1628524"/>
            <a:ext cx="1800000" cy="1800476"/>
            <a:chOff x="2463342" y="2024272"/>
            <a:chExt cx="4105451" cy="4105451"/>
          </a:xfrm>
        </p:grpSpPr>
        <p:sp>
          <p:nvSpPr>
            <p:cNvPr id="13" name="椭圆 12">
              <a:extLst>
                <a:ext uri="{FF2B5EF4-FFF2-40B4-BE49-F238E27FC236}">
                  <a16:creationId xmlns:a16="http://schemas.microsoft.com/office/drawing/2014/main" id="{7347392A-5BC8-4559-AE91-9F8387D454E4}"/>
                </a:ext>
              </a:extLst>
            </p:cNvPr>
            <p:cNvSpPr/>
            <p:nvPr/>
          </p:nvSpPr>
          <p:spPr>
            <a:xfrm>
              <a:off x="2463342" y="2024272"/>
              <a:ext cx="4105451" cy="4105451"/>
            </a:xfrm>
            <a:prstGeom prst="ellipse">
              <a:avLst/>
            </a:prstGeom>
            <a:solidFill>
              <a:schemeClr val="bg1">
                <a:lumMod val="85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a:extLst>
                <a:ext uri="{FF2B5EF4-FFF2-40B4-BE49-F238E27FC236}">
                  <a16:creationId xmlns:a16="http://schemas.microsoft.com/office/drawing/2014/main" id="{B93C0D7D-239F-478F-8C0F-B15B6D95BA19}"/>
                </a:ext>
              </a:extLst>
            </p:cNvPr>
            <p:cNvCxnSpPr>
              <a:cxnSpLocks/>
              <a:stCxn id="5" idx="5"/>
            </p:cNvCxnSpPr>
            <p:nvPr/>
          </p:nvCxnSpPr>
          <p:spPr>
            <a:xfrm flipV="1">
              <a:off x="5605793" y="3063379"/>
              <a:ext cx="691254" cy="391242"/>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28E844A1-D181-468E-99A3-7CF7771D65C3}"/>
                </a:ext>
              </a:extLst>
            </p:cNvPr>
            <p:cNvCxnSpPr>
              <a:cxnSpLocks/>
              <a:stCxn id="5" idx="0"/>
            </p:cNvCxnSpPr>
            <p:nvPr/>
          </p:nvCxnSpPr>
          <p:spPr>
            <a:xfrm>
              <a:off x="5604902" y="4705637"/>
              <a:ext cx="674793" cy="398117"/>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491B9B3C-797D-4504-BD38-554B2F7E9112}"/>
                </a:ext>
              </a:extLst>
            </p:cNvPr>
            <p:cNvCxnSpPr>
              <a:cxnSpLocks/>
              <a:endCxn id="5" idx="2"/>
            </p:cNvCxnSpPr>
            <p:nvPr/>
          </p:nvCxnSpPr>
          <p:spPr>
            <a:xfrm flipV="1">
              <a:off x="2744679" y="4699377"/>
              <a:ext cx="681667" cy="392952"/>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D3AFFF9-399F-4FD8-9016-B5774A8FE71D}"/>
                </a:ext>
              </a:extLst>
            </p:cNvPr>
            <p:cNvCxnSpPr>
              <a:cxnSpLocks/>
              <a:stCxn id="13" idx="0"/>
              <a:endCxn id="5" idx="4"/>
            </p:cNvCxnSpPr>
            <p:nvPr/>
          </p:nvCxnSpPr>
          <p:spPr>
            <a:xfrm flipH="1">
              <a:off x="4510203" y="2024272"/>
              <a:ext cx="5865" cy="797810"/>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8A8B27F3-7E09-4421-AE06-70441C840B13}"/>
                </a:ext>
              </a:extLst>
            </p:cNvPr>
            <p:cNvCxnSpPr>
              <a:cxnSpLocks/>
              <a:stCxn id="13" idx="4"/>
              <a:endCxn id="5" idx="1"/>
            </p:cNvCxnSpPr>
            <p:nvPr/>
          </p:nvCxnSpPr>
          <p:spPr>
            <a:xfrm flipV="1">
              <a:off x="4516068" y="5331916"/>
              <a:ext cx="5868" cy="797807"/>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116B066A-8F6E-4A88-B234-CB6B5ABF35B1}"/>
                </a:ext>
              </a:extLst>
            </p:cNvPr>
            <p:cNvCxnSpPr>
              <a:cxnSpLocks/>
              <a:endCxn id="5" idx="3"/>
            </p:cNvCxnSpPr>
            <p:nvPr/>
          </p:nvCxnSpPr>
          <p:spPr>
            <a:xfrm>
              <a:off x="2742377" y="3053853"/>
              <a:ext cx="684860" cy="394508"/>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0" name="组合 89">
              <a:extLst>
                <a:ext uri="{FF2B5EF4-FFF2-40B4-BE49-F238E27FC236}">
                  <a16:creationId xmlns:a16="http://schemas.microsoft.com/office/drawing/2014/main" id="{C2733FCE-91EC-4A2C-86CF-65CA85BD0D4F}"/>
                </a:ext>
              </a:extLst>
            </p:cNvPr>
            <p:cNvGrpSpPr/>
            <p:nvPr/>
          </p:nvGrpSpPr>
          <p:grpSpPr>
            <a:xfrm>
              <a:off x="5025717" y="5022300"/>
              <a:ext cx="720000" cy="720000"/>
              <a:chOff x="2791493" y="2024272"/>
              <a:chExt cx="720000" cy="720000"/>
            </a:xfrm>
          </p:grpSpPr>
          <p:sp>
            <p:nvSpPr>
              <p:cNvPr id="88" name="椭圆 87">
                <a:extLst>
                  <a:ext uri="{FF2B5EF4-FFF2-40B4-BE49-F238E27FC236}">
                    <a16:creationId xmlns:a16="http://schemas.microsoft.com/office/drawing/2014/main" id="{EDE55FF3-7026-48E3-A3AD-2C49DDC26D91}"/>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空心弧 88">
                <a:extLst>
                  <a:ext uri="{FF2B5EF4-FFF2-40B4-BE49-F238E27FC236}">
                    <a16:creationId xmlns:a16="http://schemas.microsoft.com/office/drawing/2014/main" id="{375CAB75-DEB4-4E8F-8D0B-A539F07A4002}"/>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1" name="组合 90">
              <a:extLst>
                <a:ext uri="{FF2B5EF4-FFF2-40B4-BE49-F238E27FC236}">
                  <a16:creationId xmlns:a16="http://schemas.microsoft.com/office/drawing/2014/main" id="{F8F5FE72-2DCF-42F1-8C87-390EB0E06889}"/>
                </a:ext>
              </a:extLst>
            </p:cNvPr>
            <p:cNvGrpSpPr/>
            <p:nvPr/>
          </p:nvGrpSpPr>
          <p:grpSpPr>
            <a:xfrm rot="15051292">
              <a:off x="4971450" y="2380956"/>
              <a:ext cx="720000" cy="720000"/>
              <a:chOff x="2791493" y="2024272"/>
              <a:chExt cx="720000" cy="720000"/>
            </a:xfrm>
          </p:grpSpPr>
          <p:sp>
            <p:nvSpPr>
              <p:cNvPr id="92" name="椭圆 91">
                <a:extLst>
                  <a:ext uri="{FF2B5EF4-FFF2-40B4-BE49-F238E27FC236}">
                    <a16:creationId xmlns:a16="http://schemas.microsoft.com/office/drawing/2014/main" id="{CAE3BE92-6564-4D16-AA26-03366E2B7FF2}"/>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空心弧 92">
                <a:extLst>
                  <a:ext uri="{FF2B5EF4-FFF2-40B4-BE49-F238E27FC236}">
                    <a16:creationId xmlns:a16="http://schemas.microsoft.com/office/drawing/2014/main" id="{EDDD8FAF-0935-4289-AC56-3710ABE0E934}"/>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4" name="组合 93">
              <a:extLst>
                <a:ext uri="{FF2B5EF4-FFF2-40B4-BE49-F238E27FC236}">
                  <a16:creationId xmlns:a16="http://schemas.microsoft.com/office/drawing/2014/main" id="{5860B147-773A-4C32-BD87-6C7B142D292E}"/>
                </a:ext>
              </a:extLst>
            </p:cNvPr>
            <p:cNvGrpSpPr/>
            <p:nvPr/>
          </p:nvGrpSpPr>
          <p:grpSpPr>
            <a:xfrm rot="11044076">
              <a:off x="3389735" y="2350976"/>
              <a:ext cx="720000" cy="720000"/>
              <a:chOff x="2791493" y="2024272"/>
              <a:chExt cx="720000" cy="720000"/>
            </a:xfrm>
          </p:grpSpPr>
          <p:sp>
            <p:nvSpPr>
              <p:cNvPr id="95" name="椭圆 94">
                <a:extLst>
                  <a:ext uri="{FF2B5EF4-FFF2-40B4-BE49-F238E27FC236}">
                    <a16:creationId xmlns:a16="http://schemas.microsoft.com/office/drawing/2014/main" id="{EDF8BFDA-8856-4586-A9BC-724306BE22CA}"/>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空心弧 95">
                <a:extLst>
                  <a:ext uri="{FF2B5EF4-FFF2-40B4-BE49-F238E27FC236}">
                    <a16:creationId xmlns:a16="http://schemas.microsoft.com/office/drawing/2014/main" id="{FFCF1C96-6036-49AA-90DA-8FE4F48139E8}"/>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7" name="组合 96">
              <a:extLst>
                <a:ext uri="{FF2B5EF4-FFF2-40B4-BE49-F238E27FC236}">
                  <a16:creationId xmlns:a16="http://schemas.microsoft.com/office/drawing/2014/main" id="{952CB645-E41C-4039-8D44-925BD135900B}"/>
                </a:ext>
              </a:extLst>
            </p:cNvPr>
            <p:cNvGrpSpPr/>
            <p:nvPr/>
          </p:nvGrpSpPr>
          <p:grpSpPr>
            <a:xfrm rot="4101211">
              <a:off x="3340459" y="5049493"/>
              <a:ext cx="720000" cy="720000"/>
              <a:chOff x="2791493" y="2024272"/>
              <a:chExt cx="720000" cy="720000"/>
            </a:xfrm>
          </p:grpSpPr>
          <p:sp>
            <p:nvSpPr>
              <p:cNvPr id="98" name="椭圆 97">
                <a:extLst>
                  <a:ext uri="{FF2B5EF4-FFF2-40B4-BE49-F238E27FC236}">
                    <a16:creationId xmlns:a16="http://schemas.microsoft.com/office/drawing/2014/main" id="{D256520F-D09D-4BD1-A66D-EFF38314169B}"/>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空心弧 98">
                <a:extLst>
                  <a:ext uri="{FF2B5EF4-FFF2-40B4-BE49-F238E27FC236}">
                    <a16:creationId xmlns:a16="http://schemas.microsoft.com/office/drawing/2014/main" id="{D9EF5B91-ABDE-4BBF-BC72-0DB941DD397B}"/>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00" name="组合 99">
              <a:extLst>
                <a:ext uri="{FF2B5EF4-FFF2-40B4-BE49-F238E27FC236}">
                  <a16:creationId xmlns:a16="http://schemas.microsoft.com/office/drawing/2014/main" id="{CDAC2D12-FDC7-4E84-953D-9F1225ADDFE0}"/>
                </a:ext>
              </a:extLst>
            </p:cNvPr>
            <p:cNvGrpSpPr/>
            <p:nvPr/>
          </p:nvGrpSpPr>
          <p:grpSpPr>
            <a:xfrm rot="7444323">
              <a:off x="2602151" y="3713869"/>
              <a:ext cx="720000" cy="720000"/>
              <a:chOff x="2791493" y="2024272"/>
              <a:chExt cx="720000" cy="720000"/>
            </a:xfrm>
          </p:grpSpPr>
          <p:sp>
            <p:nvSpPr>
              <p:cNvPr id="101" name="椭圆 100">
                <a:extLst>
                  <a:ext uri="{FF2B5EF4-FFF2-40B4-BE49-F238E27FC236}">
                    <a16:creationId xmlns:a16="http://schemas.microsoft.com/office/drawing/2014/main" id="{767601C8-4683-4196-9838-1C3372D530D7}"/>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空心弧 101">
                <a:extLst>
                  <a:ext uri="{FF2B5EF4-FFF2-40B4-BE49-F238E27FC236}">
                    <a16:creationId xmlns:a16="http://schemas.microsoft.com/office/drawing/2014/main" id="{83FA1A06-5B6E-4F3A-9D90-66114138DAF3}"/>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03" name="组合 102">
              <a:extLst>
                <a:ext uri="{FF2B5EF4-FFF2-40B4-BE49-F238E27FC236}">
                  <a16:creationId xmlns:a16="http://schemas.microsoft.com/office/drawing/2014/main" id="{6385CE02-05A5-45FF-998B-251B193AA555}"/>
                </a:ext>
              </a:extLst>
            </p:cNvPr>
            <p:cNvGrpSpPr/>
            <p:nvPr/>
          </p:nvGrpSpPr>
          <p:grpSpPr>
            <a:xfrm rot="18082704">
              <a:off x="5734649" y="3716999"/>
              <a:ext cx="720000" cy="720000"/>
              <a:chOff x="2791493" y="2024272"/>
              <a:chExt cx="720000" cy="720000"/>
            </a:xfrm>
          </p:grpSpPr>
          <p:sp>
            <p:nvSpPr>
              <p:cNvPr id="104" name="椭圆 103">
                <a:extLst>
                  <a:ext uri="{FF2B5EF4-FFF2-40B4-BE49-F238E27FC236}">
                    <a16:creationId xmlns:a16="http://schemas.microsoft.com/office/drawing/2014/main" id="{E003C60C-6E8E-4F56-9726-00BF06AC5C92}"/>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空心弧 104">
                <a:extLst>
                  <a:ext uri="{FF2B5EF4-FFF2-40B4-BE49-F238E27FC236}">
                    <a16:creationId xmlns:a16="http://schemas.microsoft.com/office/drawing/2014/main" id="{11F82A3C-9609-4E91-8E89-0A49DDAA8F53}"/>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 name="六边形 4">
              <a:extLst>
                <a:ext uri="{FF2B5EF4-FFF2-40B4-BE49-F238E27FC236}">
                  <a16:creationId xmlns:a16="http://schemas.microsoft.com/office/drawing/2014/main" id="{00E29889-C4EC-40C8-880D-E569948543B5}"/>
                </a:ext>
              </a:extLst>
            </p:cNvPr>
            <p:cNvSpPr/>
            <p:nvPr/>
          </p:nvSpPr>
          <p:spPr>
            <a:xfrm rot="1800000">
              <a:off x="3258794" y="2993141"/>
              <a:ext cx="2514551" cy="2167716"/>
            </a:xfrm>
            <a:prstGeom prst="hexagon">
              <a:avLst>
                <a:gd name="adj" fmla="val 28820"/>
                <a:gd name="vf" fmla="val 115470"/>
              </a:avLst>
            </a:prstGeom>
            <a:solidFill>
              <a:srgbClr val="92D050"/>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9A27EB4F-A034-4FE7-8DBF-C908D943033F}"/>
                </a:ext>
              </a:extLst>
            </p:cNvPr>
            <p:cNvPicPr>
              <a:picLocks noChangeAspect="1"/>
            </p:cNvPicPr>
            <p:nvPr/>
          </p:nvPicPr>
          <p:blipFill>
            <a:blip r:embed="rId2"/>
            <a:stretch>
              <a:fillRect/>
            </a:stretch>
          </p:blipFill>
          <p:spPr>
            <a:xfrm>
              <a:off x="3451334" y="3131697"/>
              <a:ext cx="2129469" cy="1890603"/>
            </a:xfrm>
            <a:prstGeom prst="rect">
              <a:avLst/>
            </a:prstGeom>
          </p:spPr>
        </p:pic>
      </p:grpSp>
      <p:grpSp>
        <p:nvGrpSpPr>
          <p:cNvPr id="9" name="组合 8">
            <a:extLst>
              <a:ext uri="{FF2B5EF4-FFF2-40B4-BE49-F238E27FC236}">
                <a16:creationId xmlns:a16="http://schemas.microsoft.com/office/drawing/2014/main" id="{D916E984-FE2F-48CD-995D-C795D9CED733}"/>
              </a:ext>
            </a:extLst>
          </p:cNvPr>
          <p:cNvGrpSpPr/>
          <p:nvPr/>
        </p:nvGrpSpPr>
        <p:grpSpPr>
          <a:xfrm>
            <a:off x="3856023" y="1628523"/>
            <a:ext cx="2160770" cy="1800476"/>
            <a:chOff x="3856023" y="1628523"/>
            <a:chExt cx="2160770" cy="1800476"/>
          </a:xfrm>
        </p:grpSpPr>
        <p:pic>
          <p:nvPicPr>
            <p:cNvPr id="84" name="图片 83">
              <a:extLst>
                <a:ext uri="{FF2B5EF4-FFF2-40B4-BE49-F238E27FC236}">
                  <a16:creationId xmlns:a16="http://schemas.microsoft.com/office/drawing/2014/main" id="{51E3C200-787B-44A2-952F-CBBC918ABF41}"/>
                </a:ext>
              </a:extLst>
            </p:cNvPr>
            <p:cNvPicPr>
              <a:picLocks noChangeAspect="1"/>
            </p:cNvPicPr>
            <p:nvPr/>
          </p:nvPicPr>
          <p:blipFill rotWithShape="1">
            <a:blip r:embed="rId3"/>
            <a:srcRect l="27657" t="44472" r="26898" b="4979"/>
            <a:stretch/>
          </p:blipFill>
          <p:spPr>
            <a:xfrm>
              <a:off x="3856023" y="2357261"/>
              <a:ext cx="993942" cy="1071146"/>
            </a:xfrm>
            <a:prstGeom prst="rect">
              <a:avLst/>
            </a:prstGeom>
          </p:spPr>
        </p:pic>
        <p:grpSp>
          <p:nvGrpSpPr>
            <p:cNvPr id="3" name="组合 2">
              <a:extLst>
                <a:ext uri="{FF2B5EF4-FFF2-40B4-BE49-F238E27FC236}">
                  <a16:creationId xmlns:a16="http://schemas.microsoft.com/office/drawing/2014/main" id="{95FAC965-2E41-4E8E-A0AD-FD688F260C2E}"/>
                </a:ext>
              </a:extLst>
            </p:cNvPr>
            <p:cNvGrpSpPr/>
            <p:nvPr/>
          </p:nvGrpSpPr>
          <p:grpSpPr>
            <a:xfrm>
              <a:off x="4202026" y="1628523"/>
              <a:ext cx="1814767" cy="1800476"/>
              <a:chOff x="3295153" y="2476499"/>
              <a:chExt cx="3714597" cy="3685347"/>
            </a:xfrm>
          </p:grpSpPr>
          <p:grpSp>
            <p:nvGrpSpPr>
              <p:cNvPr id="61" name="组合 60">
                <a:extLst>
                  <a:ext uri="{FF2B5EF4-FFF2-40B4-BE49-F238E27FC236}">
                    <a16:creationId xmlns:a16="http://schemas.microsoft.com/office/drawing/2014/main" id="{6009F975-FC4A-4D00-AFB5-CB4274449888}"/>
                  </a:ext>
                </a:extLst>
              </p:cNvPr>
              <p:cNvGrpSpPr/>
              <p:nvPr/>
            </p:nvGrpSpPr>
            <p:grpSpPr>
              <a:xfrm>
                <a:off x="3295153" y="2476499"/>
                <a:ext cx="2219795" cy="1522103"/>
                <a:chOff x="3119649" y="3386700"/>
                <a:chExt cx="1671554" cy="1146177"/>
              </a:xfrm>
            </p:grpSpPr>
            <p:sp>
              <p:nvSpPr>
                <p:cNvPr id="63" name="云形 62">
                  <a:extLst>
                    <a:ext uri="{FF2B5EF4-FFF2-40B4-BE49-F238E27FC236}">
                      <a16:creationId xmlns:a16="http://schemas.microsoft.com/office/drawing/2014/main" id="{FDDD1996-7022-46BD-9B5C-36D7D631A6A7}"/>
                    </a:ext>
                  </a:extLst>
                </p:cNvPr>
                <p:cNvSpPr/>
                <p:nvPr/>
              </p:nvSpPr>
              <p:spPr>
                <a:xfrm>
                  <a:off x="3119649" y="4107427"/>
                  <a:ext cx="634904" cy="425450"/>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云形 63">
                  <a:extLst>
                    <a:ext uri="{FF2B5EF4-FFF2-40B4-BE49-F238E27FC236}">
                      <a16:creationId xmlns:a16="http://schemas.microsoft.com/office/drawing/2014/main" id="{037E8E61-AD30-4941-B485-5B9B2181DE2E}"/>
                    </a:ext>
                  </a:extLst>
                </p:cNvPr>
                <p:cNvSpPr/>
                <p:nvPr/>
              </p:nvSpPr>
              <p:spPr>
                <a:xfrm>
                  <a:off x="3559303" y="3386700"/>
                  <a:ext cx="1231900" cy="825500"/>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a:extLst>
                  <a:ext uri="{FF2B5EF4-FFF2-40B4-BE49-F238E27FC236}">
                    <a16:creationId xmlns:a16="http://schemas.microsoft.com/office/drawing/2014/main" id="{5226143E-49BB-4A39-A650-27CCE66EA833}"/>
                  </a:ext>
                </a:extLst>
              </p:cNvPr>
              <p:cNvGrpSpPr/>
              <p:nvPr/>
            </p:nvGrpSpPr>
            <p:grpSpPr>
              <a:xfrm>
                <a:off x="3716721" y="5065596"/>
                <a:ext cx="2099740" cy="1096250"/>
                <a:chOff x="3387825" y="5339226"/>
                <a:chExt cx="1581150" cy="825500"/>
              </a:xfrm>
            </p:grpSpPr>
            <p:sp>
              <p:nvSpPr>
                <p:cNvPr id="66" name="矩形 65">
                  <a:extLst>
                    <a:ext uri="{FF2B5EF4-FFF2-40B4-BE49-F238E27FC236}">
                      <a16:creationId xmlns:a16="http://schemas.microsoft.com/office/drawing/2014/main" id="{C02F3496-44FF-44E9-BEAD-57E7211CF1E1}"/>
                    </a:ext>
                  </a:extLst>
                </p:cNvPr>
                <p:cNvSpPr/>
                <p:nvPr/>
              </p:nvSpPr>
              <p:spPr>
                <a:xfrm>
                  <a:off x="3387825" y="5339226"/>
                  <a:ext cx="1054100" cy="8255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1CF2308F-EF14-441B-BE95-C980D0626ECD}"/>
                    </a:ext>
                  </a:extLst>
                </p:cNvPr>
                <p:cNvSpPr/>
                <p:nvPr/>
              </p:nvSpPr>
              <p:spPr>
                <a:xfrm>
                  <a:off x="3914875" y="5720226"/>
                  <a:ext cx="1054100" cy="4445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a:extLst>
                    <a:ext uri="{FF2B5EF4-FFF2-40B4-BE49-F238E27FC236}">
                      <a16:creationId xmlns:a16="http://schemas.microsoft.com/office/drawing/2014/main" id="{0E8E2474-60C4-4BA4-A5D2-91726956FAE1}"/>
                    </a:ext>
                  </a:extLst>
                </p:cNvPr>
                <p:cNvCxnSpPr>
                  <a:cxnSpLocks/>
                  <a:stCxn id="67" idx="0"/>
                </p:cNvCxnSpPr>
                <p:nvPr/>
              </p:nvCxnSpPr>
              <p:spPr>
                <a:xfrm flipH="1">
                  <a:off x="3387825" y="5720226"/>
                  <a:ext cx="1054100" cy="0"/>
                </a:xfrm>
                <a:prstGeom prst="line">
                  <a:avLst/>
                </a:prstGeom>
                <a:ln w="63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6B097FFD-BAC3-41E7-B9A5-58371759A36E}"/>
                    </a:ext>
                  </a:extLst>
                </p:cNvPr>
                <p:cNvSpPr/>
                <p:nvPr/>
              </p:nvSpPr>
              <p:spPr>
                <a:xfrm>
                  <a:off x="3483075" y="5396376"/>
                  <a:ext cx="107950" cy="2159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329B54F9-2617-4043-8338-D3338FD63BFE}"/>
                    </a:ext>
                  </a:extLst>
                </p:cNvPr>
                <p:cNvSpPr/>
                <p:nvPr/>
              </p:nvSpPr>
              <p:spPr>
                <a:xfrm>
                  <a:off x="3700576" y="5396376"/>
                  <a:ext cx="107950" cy="2159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38A24273-D6EC-403B-BCCA-2D08DE78A41F}"/>
                    </a:ext>
                  </a:extLst>
                </p:cNvPr>
                <p:cNvSpPr/>
                <p:nvPr/>
              </p:nvSpPr>
              <p:spPr>
                <a:xfrm>
                  <a:off x="3914875" y="5396376"/>
                  <a:ext cx="107950" cy="2159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33C313F9-FB9C-4AFC-A460-9253F1878722}"/>
                    </a:ext>
                  </a:extLst>
                </p:cNvPr>
                <p:cNvSpPr/>
                <p:nvPr/>
              </p:nvSpPr>
              <p:spPr>
                <a:xfrm>
                  <a:off x="4123624" y="5396376"/>
                  <a:ext cx="107950" cy="2159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3" name="图片 72">
                <a:extLst>
                  <a:ext uri="{FF2B5EF4-FFF2-40B4-BE49-F238E27FC236}">
                    <a16:creationId xmlns:a16="http://schemas.microsoft.com/office/drawing/2014/main" id="{DC0E47B8-4404-46F7-AAC3-762ED81D5C6A}"/>
                  </a:ext>
                </a:extLst>
              </p:cNvPr>
              <p:cNvPicPr>
                <a:picLocks noChangeAspect="1"/>
              </p:cNvPicPr>
              <p:nvPr/>
            </p:nvPicPr>
            <p:blipFill rotWithShape="1">
              <a:blip r:embed="rId4"/>
              <a:srcRect b="22870"/>
              <a:stretch/>
            </p:blipFill>
            <p:spPr>
              <a:xfrm>
                <a:off x="5487687" y="4819286"/>
                <a:ext cx="1522063" cy="1342560"/>
              </a:xfrm>
              <a:prstGeom prst="rect">
                <a:avLst/>
              </a:prstGeom>
            </p:spPr>
          </p:pic>
        </p:grpSp>
      </p:grpSp>
      <p:sp>
        <p:nvSpPr>
          <p:cNvPr id="87" name="矩形 86">
            <a:extLst>
              <a:ext uri="{FF2B5EF4-FFF2-40B4-BE49-F238E27FC236}">
                <a16:creationId xmlns:a16="http://schemas.microsoft.com/office/drawing/2014/main" id="{9D1B34D9-2788-4CE9-B44C-A121EE5F476F}"/>
              </a:ext>
            </a:extLst>
          </p:cNvPr>
          <p:cNvSpPr/>
          <p:nvPr/>
        </p:nvSpPr>
        <p:spPr>
          <a:xfrm>
            <a:off x="2900380" y="4025171"/>
            <a:ext cx="3909995" cy="540000"/>
          </a:xfrm>
          <a:prstGeom prst="rect">
            <a:avLst/>
          </a:prstGeom>
          <a:solidFill>
            <a:schemeClr val="accent5">
              <a:lumMod val="20000"/>
              <a:lumOff val="80000"/>
            </a:schemeClr>
          </a:solidFill>
          <a:ln>
            <a:noFill/>
          </a:ln>
          <a:effectLst>
            <a:outerShdw dist="127000" dir="27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002060"/>
                </a:solidFill>
                <a:latin typeface="华文中宋" panose="02010600040101010101" pitchFamily="2" charset="-122"/>
                <a:ea typeface="华文中宋" panose="02010600040101010101" pitchFamily="2" charset="-122"/>
              </a:rPr>
              <a:t>采用低富集度的铀作为燃料</a:t>
            </a:r>
          </a:p>
        </p:txBody>
      </p:sp>
      <p:sp>
        <p:nvSpPr>
          <p:cNvPr id="107" name="矩形 106">
            <a:extLst>
              <a:ext uri="{FF2B5EF4-FFF2-40B4-BE49-F238E27FC236}">
                <a16:creationId xmlns:a16="http://schemas.microsoft.com/office/drawing/2014/main" id="{C005DCF2-129A-47A8-AAA5-BE88FE4E31B5}"/>
              </a:ext>
            </a:extLst>
          </p:cNvPr>
          <p:cNvSpPr/>
          <p:nvPr/>
        </p:nvSpPr>
        <p:spPr>
          <a:xfrm>
            <a:off x="2900380" y="4904167"/>
            <a:ext cx="3909995" cy="540000"/>
          </a:xfrm>
          <a:prstGeom prst="rect">
            <a:avLst/>
          </a:prstGeom>
          <a:solidFill>
            <a:schemeClr val="accent5">
              <a:lumMod val="20000"/>
              <a:lumOff val="80000"/>
            </a:schemeClr>
          </a:solidFill>
          <a:ln>
            <a:noFill/>
          </a:ln>
          <a:effectLst>
            <a:outerShdw dist="127000" dir="27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002060"/>
                </a:solidFill>
                <a:latin typeface="华文中宋" panose="02010600040101010101" pitchFamily="2" charset="-122"/>
                <a:ea typeface="华文中宋" panose="02010600040101010101" pitchFamily="2" charset="-122"/>
              </a:rPr>
              <a:t>堆芯中的中子被慢化为热中子</a:t>
            </a:r>
          </a:p>
        </p:txBody>
      </p:sp>
      <p:sp>
        <p:nvSpPr>
          <p:cNvPr id="120" name="矩形 119">
            <a:extLst>
              <a:ext uri="{FF2B5EF4-FFF2-40B4-BE49-F238E27FC236}">
                <a16:creationId xmlns:a16="http://schemas.microsoft.com/office/drawing/2014/main" id="{A0FF0E42-7F9B-4EFC-BF68-5C6C40AA95B7}"/>
              </a:ext>
            </a:extLst>
          </p:cNvPr>
          <p:cNvSpPr/>
          <p:nvPr/>
        </p:nvSpPr>
        <p:spPr>
          <a:xfrm>
            <a:off x="2909906" y="5783163"/>
            <a:ext cx="3900470" cy="540000"/>
          </a:xfrm>
          <a:prstGeom prst="rect">
            <a:avLst/>
          </a:prstGeom>
          <a:solidFill>
            <a:schemeClr val="accent5">
              <a:lumMod val="20000"/>
              <a:lumOff val="80000"/>
            </a:schemeClr>
          </a:solidFill>
          <a:ln>
            <a:noFill/>
          </a:ln>
          <a:effectLst>
            <a:outerShdw dist="127000" dir="27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002060"/>
                </a:solidFill>
                <a:latin typeface="华文中宋" panose="02010600040101010101" pitchFamily="2" charset="-122"/>
                <a:ea typeface="华文中宋" panose="02010600040101010101" pitchFamily="2" charset="-122"/>
              </a:rPr>
              <a:t>设备冗余和多样性</a:t>
            </a:r>
          </a:p>
        </p:txBody>
      </p:sp>
      <p:sp>
        <p:nvSpPr>
          <p:cNvPr id="135" name="矩形 134">
            <a:extLst>
              <a:ext uri="{FF2B5EF4-FFF2-40B4-BE49-F238E27FC236}">
                <a16:creationId xmlns:a16="http://schemas.microsoft.com/office/drawing/2014/main" id="{A378001C-9F13-4551-9577-C929B8A8A2BB}"/>
              </a:ext>
            </a:extLst>
          </p:cNvPr>
          <p:cNvSpPr/>
          <p:nvPr/>
        </p:nvSpPr>
        <p:spPr>
          <a:xfrm>
            <a:off x="7359719" y="4029547"/>
            <a:ext cx="3909995" cy="540000"/>
          </a:xfrm>
          <a:prstGeom prst="rect">
            <a:avLst/>
          </a:prstGeom>
          <a:solidFill>
            <a:schemeClr val="accent5">
              <a:lumMod val="20000"/>
              <a:lumOff val="80000"/>
            </a:schemeClr>
          </a:solidFill>
          <a:ln>
            <a:noFill/>
          </a:ln>
          <a:effectLst>
            <a:outerShdw dist="127000" dir="27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002060"/>
                </a:solidFill>
                <a:latin typeface="华文中宋" panose="02010600040101010101" pitchFamily="2" charset="-122"/>
                <a:ea typeface="华文中宋" panose="02010600040101010101" pitchFamily="2" charset="-122"/>
              </a:rPr>
              <a:t>铀的富集度较高，通常在</a:t>
            </a:r>
            <a:r>
              <a:rPr lang="en-US" altLang="zh-CN" sz="1600">
                <a:solidFill>
                  <a:srgbClr val="002060"/>
                </a:solidFill>
                <a:latin typeface="华文中宋" panose="02010600040101010101" pitchFamily="2" charset="-122"/>
                <a:ea typeface="华文中宋" panose="02010600040101010101" pitchFamily="2" charset="-122"/>
              </a:rPr>
              <a:t>50%</a:t>
            </a:r>
            <a:r>
              <a:rPr lang="zh-CN" altLang="en-US" sz="1600">
                <a:solidFill>
                  <a:srgbClr val="002060"/>
                </a:solidFill>
                <a:latin typeface="华文中宋" panose="02010600040101010101" pitchFamily="2" charset="-122"/>
                <a:ea typeface="华文中宋" panose="02010600040101010101" pitchFamily="2" charset="-122"/>
              </a:rPr>
              <a:t>以上</a:t>
            </a:r>
          </a:p>
        </p:txBody>
      </p:sp>
      <p:sp>
        <p:nvSpPr>
          <p:cNvPr id="137" name="矩形 136">
            <a:extLst>
              <a:ext uri="{FF2B5EF4-FFF2-40B4-BE49-F238E27FC236}">
                <a16:creationId xmlns:a16="http://schemas.microsoft.com/office/drawing/2014/main" id="{E7D1AC21-1F76-4A1F-8A1C-90EAC6603161}"/>
              </a:ext>
            </a:extLst>
          </p:cNvPr>
          <p:cNvSpPr/>
          <p:nvPr/>
        </p:nvSpPr>
        <p:spPr>
          <a:xfrm>
            <a:off x="7359719" y="4908543"/>
            <a:ext cx="3909995" cy="540000"/>
          </a:xfrm>
          <a:prstGeom prst="rect">
            <a:avLst/>
          </a:prstGeom>
          <a:solidFill>
            <a:schemeClr val="accent5">
              <a:lumMod val="20000"/>
              <a:lumOff val="80000"/>
            </a:schemeClr>
          </a:solidFill>
          <a:ln>
            <a:noFill/>
          </a:ln>
          <a:effectLst>
            <a:outerShdw dist="127000" dir="27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002060"/>
                </a:solidFill>
                <a:latin typeface="华文中宋" panose="02010600040101010101" pitchFamily="2" charset="-122"/>
                <a:ea typeface="华文中宋" panose="02010600040101010101" pitchFamily="2" charset="-122"/>
              </a:rPr>
              <a:t>堆芯中的中子是快中子</a:t>
            </a:r>
          </a:p>
        </p:txBody>
      </p:sp>
      <p:sp>
        <p:nvSpPr>
          <p:cNvPr id="139" name="矩形 138">
            <a:extLst>
              <a:ext uri="{FF2B5EF4-FFF2-40B4-BE49-F238E27FC236}">
                <a16:creationId xmlns:a16="http://schemas.microsoft.com/office/drawing/2014/main" id="{95AFC7EA-479C-4DDF-A397-2DF4E96F69E8}"/>
              </a:ext>
            </a:extLst>
          </p:cNvPr>
          <p:cNvSpPr/>
          <p:nvPr/>
        </p:nvSpPr>
        <p:spPr>
          <a:xfrm>
            <a:off x="7359719" y="5787539"/>
            <a:ext cx="3909995" cy="540000"/>
          </a:xfrm>
          <a:prstGeom prst="rect">
            <a:avLst/>
          </a:prstGeom>
          <a:solidFill>
            <a:schemeClr val="accent5">
              <a:lumMod val="20000"/>
              <a:lumOff val="80000"/>
            </a:schemeClr>
          </a:solidFill>
          <a:ln>
            <a:noFill/>
          </a:ln>
          <a:effectLst>
            <a:outerShdw dist="127000" dir="27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002060"/>
                </a:solidFill>
                <a:latin typeface="华文中宋" panose="02010600040101010101" pitchFamily="2" charset="-122"/>
                <a:ea typeface="华文中宋" panose="02010600040101010101" pitchFamily="2" charset="-122"/>
              </a:rPr>
              <a:t>结构紧凑</a:t>
            </a:r>
          </a:p>
        </p:txBody>
      </p:sp>
    </p:spTree>
    <p:extLst>
      <p:ext uri="{BB962C8B-B14F-4D97-AF65-F5344CB8AC3E}">
        <p14:creationId xmlns:p14="http://schemas.microsoft.com/office/powerpoint/2010/main" val="33302656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矩形 78">
            <a:extLst>
              <a:ext uri="{FF2B5EF4-FFF2-40B4-BE49-F238E27FC236}">
                <a16:creationId xmlns:a16="http://schemas.microsoft.com/office/drawing/2014/main" id="{6D280BF0-109F-43AE-945E-12A3ECAD6338}"/>
              </a:ext>
            </a:extLst>
          </p:cNvPr>
          <p:cNvSpPr/>
          <p:nvPr/>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标题 3">
            <a:extLst>
              <a:ext uri="{FF2B5EF4-FFF2-40B4-BE49-F238E27FC236}">
                <a16:creationId xmlns:a16="http://schemas.microsoft.com/office/drawing/2014/main" id="{DDD048BB-67D8-4FD3-84F6-8D8AA155F2B4}"/>
              </a:ext>
            </a:extLst>
          </p:cNvPr>
          <p:cNvSpPr>
            <a:spLocks noGrp="1"/>
          </p:cNvSpPr>
          <p:nvPr>
            <p:ph type="title"/>
          </p:nvPr>
        </p:nvSpPr>
        <p:spPr/>
        <p:txBody>
          <a:bodyPr/>
          <a:lstStyle/>
          <a:p>
            <a:r>
              <a:rPr lang="zh-CN" altLang="en-US"/>
              <a:t>研究背景</a:t>
            </a:r>
          </a:p>
        </p:txBody>
      </p:sp>
      <p:sp>
        <p:nvSpPr>
          <p:cNvPr id="7" name="文本占位符 6">
            <a:extLst>
              <a:ext uri="{FF2B5EF4-FFF2-40B4-BE49-F238E27FC236}">
                <a16:creationId xmlns:a16="http://schemas.microsoft.com/office/drawing/2014/main" id="{FDB861CD-EF1B-4133-95A2-057659CF34E2}"/>
              </a:ext>
            </a:extLst>
          </p:cNvPr>
          <p:cNvSpPr>
            <a:spLocks noGrp="1"/>
          </p:cNvSpPr>
          <p:nvPr>
            <p:ph type="body" sz="quarter" idx="14"/>
          </p:nvPr>
        </p:nvSpPr>
        <p:spPr/>
        <p:txBody>
          <a:bodyPr/>
          <a:lstStyle/>
          <a:p>
            <a:r>
              <a:rPr lang="en-US" altLang="zh-CN"/>
              <a:t>1</a:t>
            </a:r>
            <a:endParaRPr lang="zh-CN" altLang="en-US"/>
          </a:p>
        </p:txBody>
      </p:sp>
      <p:sp>
        <p:nvSpPr>
          <p:cNvPr id="8" name="文本占位符 7">
            <a:extLst>
              <a:ext uri="{FF2B5EF4-FFF2-40B4-BE49-F238E27FC236}">
                <a16:creationId xmlns:a16="http://schemas.microsoft.com/office/drawing/2014/main" id="{FBB6B48F-AEC5-4F4D-9C46-08792409CEFD}"/>
              </a:ext>
            </a:extLst>
          </p:cNvPr>
          <p:cNvSpPr>
            <a:spLocks noGrp="1"/>
          </p:cNvSpPr>
          <p:nvPr>
            <p:ph type="body" sz="quarter" idx="15"/>
          </p:nvPr>
        </p:nvSpPr>
        <p:spPr>
          <a:xfrm>
            <a:off x="0" y="0"/>
            <a:ext cx="2088000" cy="1296000"/>
          </a:xfrm>
        </p:spPr>
        <p:txBody>
          <a:bodyPr/>
          <a:lstStyle/>
          <a:p>
            <a:r>
              <a:rPr lang="en-US" altLang="zh-CN"/>
              <a:t>1</a:t>
            </a:r>
            <a:endParaRPr lang="zh-CN" altLang="en-US"/>
          </a:p>
        </p:txBody>
      </p:sp>
      <p:grpSp>
        <p:nvGrpSpPr>
          <p:cNvPr id="3" name="组合 2">
            <a:extLst>
              <a:ext uri="{FF2B5EF4-FFF2-40B4-BE49-F238E27FC236}">
                <a16:creationId xmlns:a16="http://schemas.microsoft.com/office/drawing/2014/main" id="{C2BBDC31-26AD-46B5-BC7A-61613480EE4C}"/>
              </a:ext>
            </a:extLst>
          </p:cNvPr>
          <p:cNvGrpSpPr/>
          <p:nvPr/>
        </p:nvGrpSpPr>
        <p:grpSpPr>
          <a:xfrm>
            <a:off x="2584550" y="2476500"/>
            <a:ext cx="2930397" cy="3685346"/>
            <a:chOff x="2584550" y="3386700"/>
            <a:chExt cx="2206653" cy="2775146"/>
          </a:xfrm>
        </p:grpSpPr>
        <p:pic>
          <p:nvPicPr>
            <p:cNvPr id="24" name="图片 23">
              <a:extLst>
                <a:ext uri="{FF2B5EF4-FFF2-40B4-BE49-F238E27FC236}">
                  <a16:creationId xmlns:a16="http://schemas.microsoft.com/office/drawing/2014/main" id="{B99AEF39-8B89-4E6A-9F9E-E9D0D0BF9509}"/>
                </a:ext>
              </a:extLst>
            </p:cNvPr>
            <p:cNvPicPr>
              <a:picLocks noChangeAspect="1"/>
            </p:cNvPicPr>
            <p:nvPr/>
          </p:nvPicPr>
          <p:blipFill rotWithShape="1">
            <a:blip r:embed="rId2"/>
            <a:srcRect l="26853" t="47455" r="26897" b="3749"/>
            <a:stretch/>
          </p:blipFill>
          <p:spPr>
            <a:xfrm>
              <a:off x="2584550" y="4531616"/>
              <a:ext cx="1536700" cy="1630230"/>
            </a:xfrm>
            <a:prstGeom prst="rect">
              <a:avLst/>
            </a:prstGeom>
          </p:spPr>
        </p:pic>
        <p:sp>
          <p:nvSpPr>
            <p:cNvPr id="25" name="云形 24">
              <a:extLst>
                <a:ext uri="{FF2B5EF4-FFF2-40B4-BE49-F238E27FC236}">
                  <a16:creationId xmlns:a16="http://schemas.microsoft.com/office/drawing/2014/main" id="{68E1DFA9-D95B-4663-85A8-CEB261D6D5F4}"/>
                </a:ext>
              </a:extLst>
            </p:cNvPr>
            <p:cNvSpPr/>
            <p:nvPr/>
          </p:nvSpPr>
          <p:spPr>
            <a:xfrm>
              <a:off x="3119649" y="4107425"/>
              <a:ext cx="634902" cy="425450"/>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云形 26">
              <a:extLst>
                <a:ext uri="{FF2B5EF4-FFF2-40B4-BE49-F238E27FC236}">
                  <a16:creationId xmlns:a16="http://schemas.microsoft.com/office/drawing/2014/main" id="{EAFBD6EF-5A36-4F37-A17C-8793B26A972A}"/>
                </a:ext>
              </a:extLst>
            </p:cNvPr>
            <p:cNvSpPr/>
            <p:nvPr/>
          </p:nvSpPr>
          <p:spPr>
            <a:xfrm>
              <a:off x="3559303" y="3386700"/>
              <a:ext cx="1231900" cy="825500"/>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7726813-00A7-403B-922D-B7C1AB12BCAF}"/>
              </a:ext>
            </a:extLst>
          </p:cNvPr>
          <p:cNvGrpSpPr/>
          <p:nvPr/>
        </p:nvGrpSpPr>
        <p:grpSpPr>
          <a:xfrm>
            <a:off x="3716721" y="5065596"/>
            <a:ext cx="2099740" cy="1096250"/>
            <a:chOff x="3387825" y="5339226"/>
            <a:chExt cx="1581150" cy="825500"/>
          </a:xfrm>
        </p:grpSpPr>
        <p:sp>
          <p:nvSpPr>
            <p:cNvPr id="28" name="矩形 27">
              <a:extLst>
                <a:ext uri="{FF2B5EF4-FFF2-40B4-BE49-F238E27FC236}">
                  <a16:creationId xmlns:a16="http://schemas.microsoft.com/office/drawing/2014/main" id="{F68ADBA3-461C-4EC2-8B2E-772E07B2B2BA}"/>
                </a:ext>
              </a:extLst>
            </p:cNvPr>
            <p:cNvSpPr/>
            <p:nvPr/>
          </p:nvSpPr>
          <p:spPr>
            <a:xfrm>
              <a:off x="3387825" y="5339226"/>
              <a:ext cx="1054100" cy="8255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2E543916-F294-4461-89C8-236D94320B55}"/>
                </a:ext>
              </a:extLst>
            </p:cNvPr>
            <p:cNvSpPr/>
            <p:nvPr/>
          </p:nvSpPr>
          <p:spPr>
            <a:xfrm>
              <a:off x="3914875" y="5720226"/>
              <a:ext cx="1054100" cy="4445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7AC57CA9-8348-4002-BE18-8B396DCF1B19}"/>
                </a:ext>
              </a:extLst>
            </p:cNvPr>
            <p:cNvCxnSpPr>
              <a:cxnSpLocks/>
              <a:stCxn id="29" idx="0"/>
            </p:cNvCxnSpPr>
            <p:nvPr/>
          </p:nvCxnSpPr>
          <p:spPr>
            <a:xfrm flipH="1">
              <a:off x="3387825" y="5720226"/>
              <a:ext cx="1054100" cy="0"/>
            </a:xfrm>
            <a:prstGeom prst="line">
              <a:avLst/>
            </a:prstGeom>
            <a:ln w="63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A0FE90EF-DCAD-4ACB-BF2D-775593836CD4}"/>
                </a:ext>
              </a:extLst>
            </p:cNvPr>
            <p:cNvSpPr/>
            <p:nvPr/>
          </p:nvSpPr>
          <p:spPr>
            <a:xfrm>
              <a:off x="3483075" y="5396376"/>
              <a:ext cx="107950" cy="2159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9A5D8903-059B-4722-B3C1-7756187BCFA5}"/>
                </a:ext>
              </a:extLst>
            </p:cNvPr>
            <p:cNvSpPr/>
            <p:nvPr/>
          </p:nvSpPr>
          <p:spPr>
            <a:xfrm>
              <a:off x="3700576" y="5396376"/>
              <a:ext cx="107950" cy="2159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2F188FC0-976C-45FF-9DFD-E33564ADAD4B}"/>
                </a:ext>
              </a:extLst>
            </p:cNvPr>
            <p:cNvSpPr/>
            <p:nvPr/>
          </p:nvSpPr>
          <p:spPr>
            <a:xfrm>
              <a:off x="3914875" y="5396376"/>
              <a:ext cx="107950" cy="2159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43C6E0F4-3356-4F1D-92C3-1E23C2D9F3E7}"/>
                </a:ext>
              </a:extLst>
            </p:cNvPr>
            <p:cNvSpPr/>
            <p:nvPr/>
          </p:nvSpPr>
          <p:spPr>
            <a:xfrm>
              <a:off x="4123624" y="5396376"/>
              <a:ext cx="107950" cy="2159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图片 29">
            <a:extLst>
              <a:ext uri="{FF2B5EF4-FFF2-40B4-BE49-F238E27FC236}">
                <a16:creationId xmlns:a16="http://schemas.microsoft.com/office/drawing/2014/main" id="{6069B6E7-5D82-4012-A7F3-6DD25922BCBE}"/>
              </a:ext>
            </a:extLst>
          </p:cNvPr>
          <p:cNvPicPr>
            <a:picLocks noChangeAspect="1"/>
          </p:cNvPicPr>
          <p:nvPr/>
        </p:nvPicPr>
        <p:blipFill rotWithShape="1">
          <a:blip r:embed="rId3"/>
          <a:srcRect b="22870"/>
          <a:stretch/>
        </p:blipFill>
        <p:spPr>
          <a:xfrm>
            <a:off x="5487687" y="4819286"/>
            <a:ext cx="1522063" cy="1342560"/>
          </a:xfrm>
          <a:prstGeom prst="rect">
            <a:avLst/>
          </a:prstGeom>
        </p:spPr>
      </p:pic>
      <p:sp>
        <p:nvSpPr>
          <p:cNvPr id="2" name="矩形 1">
            <a:extLst>
              <a:ext uri="{FF2B5EF4-FFF2-40B4-BE49-F238E27FC236}">
                <a16:creationId xmlns:a16="http://schemas.microsoft.com/office/drawing/2014/main" id="{580DDC13-01C4-4766-A940-94309ACD72F9}"/>
              </a:ext>
            </a:extLst>
          </p:cNvPr>
          <p:cNvSpPr/>
          <p:nvPr/>
        </p:nvSpPr>
        <p:spPr>
          <a:xfrm>
            <a:off x="7580172" y="1822451"/>
            <a:ext cx="3770413" cy="1905000"/>
          </a:xfrm>
          <a:prstGeom prst="rect">
            <a:avLst/>
          </a:prstGeom>
          <a:solidFill>
            <a:schemeClr val="accent5">
              <a:lumMod val="20000"/>
              <a:lumOff val="80000"/>
            </a:schemeClr>
          </a:solid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D9F30E09-72ED-45A1-9852-4DB85722095E}"/>
              </a:ext>
            </a:extLst>
          </p:cNvPr>
          <p:cNvSpPr/>
          <p:nvPr/>
        </p:nvSpPr>
        <p:spPr>
          <a:xfrm>
            <a:off x="5391150" y="5334000"/>
            <a:ext cx="1752600" cy="371472"/>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E1C3EF1-4FA9-40C2-B6EC-92BF4A57E051}"/>
              </a:ext>
            </a:extLst>
          </p:cNvPr>
          <p:cNvSpPr/>
          <p:nvPr/>
        </p:nvSpPr>
        <p:spPr>
          <a:xfrm>
            <a:off x="7669839" y="2570163"/>
            <a:ext cx="3597929" cy="40957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C1A777F-81F2-427C-B2A0-208A6475C883}"/>
              </a:ext>
            </a:extLst>
          </p:cNvPr>
          <p:cNvSpPr/>
          <p:nvPr/>
        </p:nvSpPr>
        <p:spPr>
          <a:xfrm>
            <a:off x="7974833" y="2519362"/>
            <a:ext cx="89667" cy="5072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E915BDBB-7570-4FC5-9DC4-5EFC2073EBC5}"/>
              </a:ext>
            </a:extLst>
          </p:cNvPr>
          <p:cNvSpPr/>
          <p:nvPr/>
        </p:nvSpPr>
        <p:spPr>
          <a:xfrm>
            <a:off x="10992353" y="2519362"/>
            <a:ext cx="89667" cy="5072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C0BE7AD4-49EA-4F68-8BAC-024CBC888261}"/>
              </a:ext>
            </a:extLst>
          </p:cNvPr>
          <p:cNvGrpSpPr/>
          <p:nvPr/>
        </p:nvGrpSpPr>
        <p:grpSpPr>
          <a:xfrm>
            <a:off x="8936553" y="1996378"/>
            <a:ext cx="937820" cy="888109"/>
            <a:chOff x="8936553" y="1996378"/>
            <a:chExt cx="937820" cy="888109"/>
          </a:xfrm>
        </p:grpSpPr>
        <p:sp>
          <p:nvSpPr>
            <p:cNvPr id="11" name="等腰三角形 10">
              <a:extLst>
                <a:ext uri="{FF2B5EF4-FFF2-40B4-BE49-F238E27FC236}">
                  <a16:creationId xmlns:a16="http://schemas.microsoft.com/office/drawing/2014/main" id="{DB0382A0-933D-46A6-B098-3720E66E562B}"/>
                </a:ext>
              </a:extLst>
            </p:cNvPr>
            <p:cNvSpPr/>
            <p:nvPr/>
          </p:nvSpPr>
          <p:spPr>
            <a:xfrm rot="10800000">
              <a:off x="9378182" y="2570162"/>
              <a:ext cx="89667" cy="314325"/>
            </a:xfrm>
            <a:prstGeom prs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泪滴形 17">
              <a:extLst>
                <a:ext uri="{FF2B5EF4-FFF2-40B4-BE49-F238E27FC236}">
                  <a16:creationId xmlns:a16="http://schemas.microsoft.com/office/drawing/2014/main" id="{EFBAD362-E26F-48F0-9BC6-DEAF847FD3C6}"/>
                </a:ext>
              </a:extLst>
            </p:cNvPr>
            <p:cNvSpPr/>
            <p:nvPr/>
          </p:nvSpPr>
          <p:spPr>
            <a:xfrm rot="4741508">
              <a:off x="9099353" y="2183341"/>
              <a:ext cx="223044" cy="223044"/>
            </a:xfrm>
            <a:prstGeom prst="teardrop">
              <a:avLst>
                <a:gd name="adj" fmla="val 12598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泪滴形 41">
              <a:extLst>
                <a:ext uri="{FF2B5EF4-FFF2-40B4-BE49-F238E27FC236}">
                  <a16:creationId xmlns:a16="http://schemas.microsoft.com/office/drawing/2014/main" id="{7DBDCF09-AEC0-4BE0-92A5-097A2F235874}"/>
                </a:ext>
              </a:extLst>
            </p:cNvPr>
            <p:cNvSpPr/>
            <p:nvPr/>
          </p:nvSpPr>
          <p:spPr>
            <a:xfrm rot="1522009">
              <a:off x="8936553" y="2367997"/>
              <a:ext cx="103364" cy="103364"/>
            </a:xfrm>
            <a:prstGeom prst="teardrop">
              <a:avLst>
                <a:gd name="adj" fmla="val 12598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泪滴形 42">
              <a:extLst>
                <a:ext uri="{FF2B5EF4-FFF2-40B4-BE49-F238E27FC236}">
                  <a16:creationId xmlns:a16="http://schemas.microsoft.com/office/drawing/2014/main" id="{CBC36C94-3BC8-46F3-A06E-4D1A04097778}"/>
                </a:ext>
              </a:extLst>
            </p:cNvPr>
            <p:cNvSpPr/>
            <p:nvPr/>
          </p:nvSpPr>
          <p:spPr>
            <a:xfrm rot="4741508" flipV="1">
              <a:off x="9678379" y="2051881"/>
              <a:ext cx="109827" cy="109827"/>
            </a:xfrm>
            <a:prstGeom prst="teardrop">
              <a:avLst>
                <a:gd name="adj" fmla="val 12598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泪滴形 45">
              <a:extLst>
                <a:ext uri="{FF2B5EF4-FFF2-40B4-BE49-F238E27FC236}">
                  <a16:creationId xmlns:a16="http://schemas.microsoft.com/office/drawing/2014/main" id="{EF6B221E-03DA-46DE-B113-2E410B9B4E88}"/>
                </a:ext>
              </a:extLst>
            </p:cNvPr>
            <p:cNvSpPr/>
            <p:nvPr/>
          </p:nvSpPr>
          <p:spPr>
            <a:xfrm rot="8020962">
              <a:off x="9311492" y="2348601"/>
              <a:ext cx="223044" cy="223044"/>
            </a:xfrm>
            <a:prstGeom prst="teardrop">
              <a:avLst>
                <a:gd name="adj" fmla="val 12598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泪滴形 46">
              <a:extLst>
                <a:ext uri="{FF2B5EF4-FFF2-40B4-BE49-F238E27FC236}">
                  <a16:creationId xmlns:a16="http://schemas.microsoft.com/office/drawing/2014/main" id="{B81CD4A0-2F9B-479D-8911-4E72BA462A37}"/>
                </a:ext>
              </a:extLst>
            </p:cNvPr>
            <p:cNvSpPr/>
            <p:nvPr/>
          </p:nvSpPr>
          <p:spPr>
            <a:xfrm rot="4577236">
              <a:off x="9168489" y="2377400"/>
              <a:ext cx="165447" cy="165447"/>
            </a:xfrm>
            <a:prstGeom prst="teardrop">
              <a:avLst>
                <a:gd name="adj" fmla="val 12598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泪滴形 47">
              <a:extLst>
                <a:ext uri="{FF2B5EF4-FFF2-40B4-BE49-F238E27FC236}">
                  <a16:creationId xmlns:a16="http://schemas.microsoft.com/office/drawing/2014/main" id="{CC1526AA-731A-4143-9EEA-0BC2179CB259}"/>
                </a:ext>
              </a:extLst>
            </p:cNvPr>
            <p:cNvSpPr/>
            <p:nvPr/>
          </p:nvSpPr>
          <p:spPr>
            <a:xfrm rot="10597708">
              <a:off x="9496151" y="2319492"/>
              <a:ext cx="178346" cy="178346"/>
            </a:xfrm>
            <a:prstGeom prst="teardrop">
              <a:avLst>
                <a:gd name="adj" fmla="val 12598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泪滴形 48">
              <a:extLst>
                <a:ext uri="{FF2B5EF4-FFF2-40B4-BE49-F238E27FC236}">
                  <a16:creationId xmlns:a16="http://schemas.microsoft.com/office/drawing/2014/main" id="{0A02DD53-277A-4FED-8925-A8B2487F36D8}"/>
                </a:ext>
              </a:extLst>
            </p:cNvPr>
            <p:cNvSpPr/>
            <p:nvPr/>
          </p:nvSpPr>
          <p:spPr>
            <a:xfrm rot="7151023" flipV="1">
              <a:off x="9707664" y="2221205"/>
              <a:ext cx="109827" cy="109827"/>
            </a:xfrm>
            <a:prstGeom prst="teardrop">
              <a:avLst>
                <a:gd name="adj" fmla="val 12598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泪滴形 49">
              <a:extLst>
                <a:ext uri="{FF2B5EF4-FFF2-40B4-BE49-F238E27FC236}">
                  <a16:creationId xmlns:a16="http://schemas.microsoft.com/office/drawing/2014/main" id="{0CAA54D0-9F9F-4F74-9FDD-613F2E0B8CE4}"/>
                </a:ext>
              </a:extLst>
            </p:cNvPr>
            <p:cNvSpPr/>
            <p:nvPr/>
          </p:nvSpPr>
          <p:spPr>
            <a:xfrm rot="9294945" flipV="1">
              <a:off x="9764546" y="2410334"/>
              <a:ext cx="109827" cy="109827"/>
            </a:xfrm>
            <a:prstGeom prst="teardrop">
              <a:avLst>
                <a:gd name="adj" fmla="val 12598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泪滴形 52">
              <a:extLst>
                <a:ext uri="{FF2B5EF4-FFF2-40B4-BE49-F238E27FC236}">
                  <a16:creationId xmlns:a16="http://schemas.microsoft.com/office/drawing/2014/main" id="{78368573-6A38-4C00-A9C5-A3A51E8BAD99}"/>
                </a:ext>
              </a:extLst>
            </p:cNvPr>
            <p:cNvSpPr/>
            <p:nvPr/>
          </p:nvSpPr>
          <p:spPr>
            <a:xfrm rot="2123794" flipV="1">
              <a:off x="9286997" y="2125851"/>
              <a:ext cx="200275" cy="200275"/>
            </a:xfrm>
            <a:prstGeom prst="teardrop">
              <a:avLst>
                <a:gd name="adj" fmla="val 12598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泪滴形 53">
              <a:extLst>
                <a:ext uri="{FF2B5EF4-FFF2-40B4-BE49-F238E27FC236}">
                  <a16:creationId xmlns:a16="http://schemas.microsoft.com/office/drawing/2014/main" id="{FF958DB7-084C-4BB7-A0D0-08D48383D9F0}"/>
                </a:ext>
              </a:extLst>
            </p:cNvPr>
            <p:cNvSpPr/>
            <p:nvPr/>
          </p:nvSpPr>
          <p:spPr>
            <a:xfrm rot="4500000" flipV="1">
              <a:off x="9432714" y="2157675"/>
              <a:ext cx="204371" cy="204371"/>
            </a:xfrm>
            <a:prstGeom prst="teardrop">
              <a:avLst>
                <a:gd name="adj" fmla="val 12598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泪滴形 54">
              <a:extLst>
                <a:ext uri="{FF2B5EF4-FFF2-40B4-BE49-F238E27FC236}">
                  <a16:creationId xmlns:a16="http://schemas.microsoft.com/office/drawing/2014/main" id="{1D7F2B6D-A7FD-46F5-8F0E-254BA6301FF9}"/>
                </a:ext>
              </a:extLst>
            </p:cNvPr>
            <p:cNvSpPr/>
            <p:nvPr/>
          </p:nvSpPr>
          <p:spPr>
            <a:xfrm rot="5592907">
              <a:off x="9237274" y="2243126"/>
              <a:ext cx="223895" cy="221224"/>
            </a:xfrm>
            <a:prstGeom prst="teardrop">
              <a:avLst>
                <a:gd name="adj" fmla="val 12598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泪滴形 55">
              <a:extLst>
                <a:ext uri="{FF2B5EF4-FFF2-40B4-BE49-F238E27FC236}">
                  <a16:creationId xmlns:a16="http://schemas.microsoft.com/office/drawing/2014/main" id="{C5882F94-12F4-46E1-A2E6-B1246059BAD5}"/>
                </a:ext>
              </a:extLst>
            </p:cNvPr>
            <p:cNvSpPr/>
            <p:nvPr/>
          </p:nvSpPr>
          <p:spPr>
            <a:xfrm rot="3993561">
              <a:off x="8978748" y="2108519"/>
              <a:ext cx="103364" cy="103364"/>
            </a:xfrm>
            <a:prstGeom prst="teardrop">
              <a:avLst>
                <a:gd name="adj" fmla="val 12598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泪滴形 56">
              <a:extLst>
                <a:ext uri="{FF2B5EF4-FFF2-40B4-BE49-F238E27FC236}">
                  <a16:creationId xmlns:a16="http://schemas.microsoft.com/office/drawing/2014/main" id="{09A1F16D-DAAF-4270-805C-9C28724DB32A}"/>
                </a:ext>
              </a:extLst>
            </p:cNvPr>
            <p:cNvSpPr/>
            <p:nvPr/>
          </p:nvSpPr>
          <p:spPr>
            <a:xfrm rot="6250608">
              <a:off x="9163316" y="2037379"/>
              <a:ext cx="103364" cy="103364"/>
            </a:xfrm>
            <a:prstGeom prst="teardrop">
              <a:avLst>
                <a:gd name="adj" fmla="val 12598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泪滴形 57">
              <a:extLst>
                <a:ext uri="{FF2B5EF4-FFF2-40B4-BE49-F238E27FC236}">
                  <a16:creationId xmlns:a16="http://schemas.microsoft.com/office/drawing/2014/main" id="{9F4B90E6-EF86-47B9-9835-AFA33B38AFAB}"/>
                </a:ext>
              </a:extLst>
            </p:cNvPr>
            <p:cNvSpPr/>
            <p:nvPr/>
          </p:nvSpPr>
          <p:spPr>
            <a:xfrm rot="4291619" flipV="1">
              <a:off x="9408793" y="1996378"/>
              <a:ext cx="200275" cy="200275"/>
            </a:xfrm>
            <a:prstGeom prst="teardrop">
              <a:avLst>
                <a:gd name="adj" fmla="val 12598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1" name="直接连接符 20">
            <a:extLst>
              <a:ext uri="{FF2B5EF4-FFF2-40B4-BE49-F238E27FC236}">
                <a16:creationId xmlns:a16="http://schemas.microsoft.com/office/drawing/2014/main" id="{D78B69ED-73C3-46BC-AFEB-017D9CA3FDDA}"/>
              </a:ext>
            </a:extLst>
          </p:cNvPr>
          <p:cNvCxnSpPr>
            <a:stCxn id="6" idx="3"/>
            <a:endCxn id="2" idx="2"/>
          </p:cNvCxnSpPr>
          <p:nvPr/>
        </p:nvCxnSpPr>
        <p:spPr>
          <a:xfrm flipV="1">
            <a:off x="7143750" y="3727451"/>
            <a:ext cx="2321629" cy="1792285"/>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5567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367C38E2-EFF2-4627-9F28-F4DD2AAA215B}"/>
              </a:ext>
            </a:extLst>
          </p:cNvPr>
          <p:cNvSpPr/>
          <p:nvPr/>
        </p:nvSpPr>
        <p:spPr>
          <a:xfrm>
            <a:off x="4290554" y="2759180"/>
            <a:ext cx="2465226" cy="340892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6D280BF0-109F-43AE-945E-12A3ECAD6338}"/>
              </a:ext>
            </a:extLst>
          </p:cNvPr>
          <p:cNvSpPr/>
          <p:nvPr/>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标题 3">
            <a:extLst>
              <a:ext uri="{FF2B5EF4-FFF2-40B4-BE49-F238E27FC236}">
                <a16:creationId xmlns:a16="http://schemas.microsoft.com/office/drawing/2014/main" id="{DDD048BB-67D8-4FD3-84F6-8D8AA155F2B4}"/>
              </a:ext>
            </a:extLst>
          </p:cNvPr>
          <p:cNvSpPr>
            <a:spLocks noGrp="1"/>
          </p:cNvSpPr>
          <p:nvPr>
            <p:ph type="title"/>
          </p:nvPr>
        </p:nvSpPr>
        <p:spPr/>
        <p:txBody>
          <a:bodyPr/>
          <a:lstStyle/>
          <a:p>
            <a:r>
              <a:rPr lang="zh-CN" altLang="en-US"/>
              <a:t>研究背景</a:t>
            </a:r>
          </a:p>
        </p:txBody>
      </p:sp>
      <p:sp>
        <p:nvSpPr>
          <p:cNvPr id="7" name="文本占位符 6">
            <a:extLst>
              <a:ext uri="{FF2B5EF4-FFF2-40B4-BE49-F238E27FC236}">
                <a16:creationId xmlns:a16="http://schemas.microsoft.com/office/drawing/2014/main" id="{FDB861CD-EF1B-4133-95A2-057659CF34E2}"/>
              </a:ext>
            </a:extLst>
          </p:cNvPr>
          <p:cNvSpPr>
            <a:spLocks noGrp="1"/>
          </p:cNvSpPr>
          <p:nvPr>
            <p:ph type="body" sz="quarter" idx="14"/>
          </p:nvPr>
        </p:nvSpPr>
        <p:spPr/>
        <p:txBody>
          <a:bodyPr/>
          <a:lstStyle/>
          <a:p>
            <a:r>
              <a:rPr lang="en-US" altLang="zh-CN"/>
              <a:t>1</a:t>
            </a:r>
            <a:endParaRPr lang="zh-CN" altLang="en-US"/>
          </a:p>
        </p:txBody>
      </p:sp>
      <p:sp>
        <p:nvSpPr>
          <p:cNvPr id="8" name="文本占位符 7">
            <a:extLst>
              <a:ext uri="{FF2B5EF4-FFF2-40B4-BE49-F238E27FC236}">
                <a16:creationId xmlns:a16="http://schemas.microsoft.com/office/drawing/2014/main" id="{FBB6B48F-AEC5-4F4D-9C46-08792409CEFD}"/>
              </a:ext>
            </a:extLst>
          </p:cNvPr>
          <p:cNvSpPr>
            <a:spLocks noGrp="1"/>
          </p:cNvSpPr>
          <p:nvPr>
            <p:ph type="body" sz="quarter" idx="15"/>
          </p:nvPr>
        </p:nvSpPr>
        <p:spPr>
          <a:xfrm>
            <a:off x="0" y="0"/>
            <a:ext cx="2088000" cy="1296000"/>
          </a:xfrm>
        </p:spPr>
        <p:txBody>
          <a:bodyPr/>
          <a:lstStyle/>
          <a:p>
            <a:r>
              <a:rPr lang="en-US" altLang="zh-CN"/>
              <a:t>1</a:t>
            </a:r>
            <a:endParaRPr lang="zh-CN" altLang="en-US"/>
          </a:p>
        </p:txBody>
      </p:sp>
      <p:grpSp>
        <p:nvGrpSpPr>
          <p:cNvPr id="48" name="组合 47">
            <a:extLst>
              <a:ext uri="{FF2B5EF4-FFF2-40B4-BE49-F238E27FC236}">
                <a16:creationId xmlns:a16="http://schemas.microsoft.com/office/drawing/2014/main" id="{6843D7A4-79A4-4C53-9AE4-08969AFD3D7E}"/>
              </a:ext>
            </a:extLst>
          </p:cNvPr>
          <p:cNvGrpSpPr/>
          <p:nvPr/>
        </p:nvGrpSpPr>
        <p:grpSpPr>
          <a:xfrm>
            <a:off x="2790817" y="2759180"/>
            <a:ext cx="822842" cy="3408926"/>
            <a:chOff x="3179762" y="1054100"/>
            <a:chExt cx="1066797" cy="4419600"/>
          </a:xfrm>
        </p:grpSpPr>
        <p:sp>
          <p:nvSpPr>
            <p:cNvPr id="49" name="梯形 48">
              <a:extLst>
                <a:ext uri="{FF2B5EF4-FFF2-40B4-BE49-F238E27FC236}">
                  <a16:creationId xmlns:a16="http://schemas.microsoft.com/office/drawing/2014/main" id="{F2615610-116B-43AC-B6E8-CFB45F856719}"/>
                </a:ext>
              </a:extLst>
            </p:cNvPr>
            <p:cNvSpPr/>
            <p:nvPr/>
          </p:nvSpPr>
          <p:spPr>
            <a:xfrm>
              <a:off x="3489324" y="1054100"/>
              <a:ext cx="447675" cy="476250"/>
            </a:xfrm>
            <a:prstGeom prst="trapezoid">
              <a:avLst>
                <a:gd name="adj" fmla="val 38890"/>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39FFF8B9-C20C-4957-9ACA-3570EB63011E}"/>
                </a:ext>
              </a:extLst>
            </p:cNvPr>
            <p:cNvSpPr/>
            <p:nvPr/>
          </p:nvSpPr>
          <p:spPr>
            <a:xfrm>
              <a:off x="3465511" y="2210506"/>
              <a:ext cx="495299" cy="2850444"/>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94EA9F23-A002-4DE9-AAA0-02E1E7B6C169}"/>
                </a:ext>
              </a:extLst>
            </p:cNvPr>
            <p:cNvSpPr/>
            <p:nvPr/>
          </p:nvSpPr>
          <p:spPr>
            <a:xfrm>
              <a:off x="3395662" y="1530350"/>
              <a:ext cx="635000" cy="793750"/>
            </a:xfrm>
            <a:prstGeom prst="round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a:extLst>
                <a:ext uri="{FF2B5EF4-FFF2-40B4-BE49-F238E27FC236}">
                  <a16:creationId xmlns:a16="http://schemas.microsoft.com/office/drawing/2014/main" id="{5AFDCFF6-D980-4888-A83E-7E5F695CF58A}"/>
                </a:ext>
              </a:extLst>
            </p:cNvPr>
            <p:cNvGrpSpPr/>
            <p:nvPr/>
          </p:nvGrpSpPr>
          <p:grpSpPr>
            <a:xfrm>
              <a:off x="3179762" y="4029075"/>
              <a:ext cx="431801" cy="1343025"/>
              <a:chOff x="2336799" y="3759200"/>
              <a:chExt cx="431801" cy="1714500"/>
            </a:xfrm>
            <a:solidFill>
              <a:schemeClr val="bg1">
                <a:lumMod val="95000"/>
              </a:schemeClr>
            </a:solidFill>
          </p:grpSpPr>
          <p:sp>
            <p:nvSpPr>
              <p:cNvPr id="72" name="梯形 71">
                <a:extLst>
                  <a:ext uri="{FF2B5EF4-FFF2-40B4-BE49-F238E27FC236}">
                    <a16:creationId xmlns:a16="http://schemas.microsoft.com/office/drawing/2014/main" id="{6E6E7A8B-7D59-43CB-91C8-62017890F345}"/>
                  </a:ext>
                </a:extLst>
              </p:cNvPr>
              <p:cNvSpPr/>
              <p:nvPr/>
            </p:nvSpPr>
            <p:spPr>
              <a:xfrm>
                <a:off x="2336799" y="3759200"/>
                <a:ext cx="431801" cy="476250"/>
              </a:xfrm>
              <a:prstGeom prst="trapezoid">
                <a:avLst>
                  <a:gd name="adj" fmla="val 38890"/>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A397740C-833E-4F71-B60E-86FE9692C75A}"/>
                  </a:ext>
                </a:extLst>
              </p:cNvPr>
              <p:cNvSpPr/>
              <p:nvPr/>
            </p:nvSpPr>
            <p:spPr>
              <a:xfrm>
                <a:off x="2336799" y="4235450"/>
                <a:ext cx="431800" cy="12382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a:extLst>
                <a:ext uri="{FF2B5EF4-FFF2-40B4-BE49-F238E27FC236}">
                  <a16:creationId xmlns:a16="http://schemas.microsoft.com/office/drawing/2014/main" id="{B1E7BBE8-9AA8-4D27-B170-037CFA95EE9A}"/>
                </a:ext>
              </a:extLst>
            </p:cNvPr>
            <p:cNvGrpSpPr/>
            <p:nvPr/>
          </p:nvGrpSpPr>
          <p:grpSpPr>
            <a:xfrm>
              <a:off x="3814758" y="4029075"/>
              <a:ext cx="431801" cy="1343025"/>
              <a:chOff x="2336799" y="3759200"/>
              <a:chExt cx="431801" cy="1714500"/>
            </a:xfrm>
            <a:solidFill>
              <a:schemeClr val="bg1">
                <a:lumMod val="95000"/>
              </a:schemeClr>
            </a:solidFill>
          </p:grpSpPr>
          <p:sp>
            <p:nvSpPr>
              <p:cNvPr id="66" name="梯形 65">
                <a:extLst>
                  <a:ext uri="{FF2B5EF4-FFF2-40B4-BE49-F238E27FC236}">
                    <a16:creationId xmlns:a16="http://schemas.microsoft.com/office/drawing/2014/main" id="{4FDA10D5-FD67-4349-91CD-812185473BEA}"/>
                  </a:ext>
                </a:extLst>
              </p:cNvPr>
              <p:cNvSpPr/>
              <p:nvPr/>
            </p:nvSpPr>
            <p:spPr>
              <a:xfrm>
                <a:off x="2336799" y="3759200"/>
                <a:ext cx="431801" cy="476250"/>
              </a:xfrm>
              <a:prstGeom prst="trapezoid">
                <a:avLst>
                  <a:gd name="adj" fmla="val 38890"/>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E61E4344-CE25-40EE-B7DA-9EF70808124D}"/>
                  </a:ext>
                </a:extLst>
              </p:cNvPr>
              <p:cNvSpPr/>
              <p:nvPr/>
            </p:nvSpPr>
            <p:spPr>
              <a:xfrm>
                <a:off x="2336799" y="4235450"/>
                <a:ext cx="431800" cy="12382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a:extLst>
                <a:ext uri="{FF2B5EF4-FFF2-40B4-BE49-F238E27FC236}">
                  <a16:creationId xmlns:a16="http://schemas.microsoft.com/office/drawing/2014/main" id="{81ECB211-E31B-45E1-872D-E14C3D1A0546}"/>
                </a:ext>
              </a:extLst>
            </p:cNvPr>
            <p:cNvGrpSpPr/>
            <p:nvPr/>
          </p:nvGrpSpPr>
          <p:grpSpPr>
            <a:xfrm>
              <a:off x="3489323" y="4130675"/>
              <a:ext cx="431801" cy="1343025"/>
              <a:chOff x="2336799" y="3759200"/>
              <a:chExt cx="431801" cy="1714500"/>
            </a:xfrm>
            <a:solidFill>
              <a:schemeClr val="bg1">
                <a:lumMod val="95000"/>
              </a:schemeClr>
            </a:solidFill>
          </p:grpSpPr>
          <p:sp>
            <p:nvSpPr>
              <p:cNvPr id="57" name="梯形 56">
                <a:extLst>
                  <a:ext uri="{FF2B5EF4-FFF2-40B4-BE49-F238E27FC236}">
                    <a16:creationId xmlns:a16="http://schemas.microsoft.com/office/drawing/2014/main" id="{0A624722-ED90-4CF0-A1CE-911205136386}"/>
                  </a:ext>
                </a:extLst>
              </p:cNvPr>
              <p:cNvSpPr/>
              <p:nvPr/>
            </p:nvSpPr>
            <p:spPr>
              <a:xfrm>
                <a:off x="2336799" y="3759200"/>
                <a:ext cx="431801" cy="476250"/>
              </a:xfrm>
              <a:prstGeom prst="trapezoid">
                <a:avLst>
                  <a:gd name="adj" fmla="val 38890"/>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897E25DC-B814-4FC9-8FA1-996A1EAD5B42}"/>
                  </a:ext>
                </a:extLst>
              </p:cNvPr>
              <p:cNvSpPr/>
              <p:nvPr/>
            </p:nvSpPr>
            <p:spPr>
              <a:xfrm>
                <a:off x="2336799" y="4235450"/>
                <a:ext cx="431800" cy="12382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CF8794CF-8075-437B-A5EB-760D8DF593CA}"/>
                </a:ext>
              </a:extLst>
            </p:cNvPr>
            <p:cNvCxnSpPr>
              <a:cxnSpLocks/>
            </p:cNvCxnSpPr>
            <p:nvPr/>
          </p:nvCxnSpPr>
          <p:spPr>
            <a:xfrm>
              <a:off x="3478258" y="3607153"/>
              <a:ext cx="457398" cy="0"/>
            </a:xfrm>
            <a:prstGeom prst="line">
              <a:avLst/>
            </a:prstGeom>
            <a:ln w="508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6" name="椭圆 55">
              <a:extLst>
                <a:ext uri="{FF2B5EF4-FFF2-40B4-BE49-F238E27FC236}">
                  <a16:creationId xmlns:a16="http://schemas.microsoft.com/office/drawing/2014/main" id="{43F22F81-EB43-4A73-81E5-275380A4267F}"/>
                </a:ext>
              </a:extLst>
            </p:cNvPr>
            <p:cNvSpPr/>
            <p:nvPr/>
          </p:nvSpPr>
          <p:spPr>
            <a:xfrm>
              <a:off x="3525341" y="2801392"/>
              <a:ext cx="359763" cy="359763"/>
            </a:xfrm>
            <a:prstGeom prst="ellipse">
              <a:avLst/>
            </a:prstGeom>
            <a:gradFill flip="none" rotWithShape="1">
              <a:gsLst>
                <a:gs pos="43000">
                  <a:schemeClr val="accent1">
                    <a:lumMod val="5000"/>
                    <a:lumOff val="95000"/>
                  </a:schemeClr>
                </a:gs>
                <a:gs pos="16000">
                  <a:schemeClr val="accent1">
                    <a:lumMod val="45000"/>
                    <a:lumOff val="55000"/>
                  </a:schemeClr>
                </a:gs>
                <a:gs pos="81000">
                  <a:schemeClr val="accent1">
                    <a:lumMod val="45000"/>
                    <a:lumOff val="55000"/>
                  </a:schemeClr>
                </a:gs>
                <a:gs pos="100000">
                  <a:srgbClr val="B8CAE8"/>
                </a:gs>
                <a:gs pos="58000">
                  <a:schemeClr val="bg1"/>
                </a:gs>
              </a:gsLst>
              <a:lin ang="13500000" scaled="1"/>
              <a:tileRect/>
            </a:gra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等腰三角形 10">
            <a:extLst>
              <a:ext uri="{FF2B5EF4-FFF2-40B4-BE49-F238E27FC236}">
                <a16:creationId xmlns:a16="http://schemas.microsoft.com/office/drawing/2014/main" id="{462E0842-F91C-4D56-B5F7-B324DFDB9F5D}"/>
              </a:ext>
            </a:extLst>
          </p:cNvPr>
          <p:cNvSpPr/>
          <p:nvPr/>
        </p:nvSpPr>
        <p:spPr>
          <a:xfrm>
            <a:off x="2682172" y="3635294"/>
            <a:ext cx="1041824" cy="898124"/>
          </a:xfrm>
          <a:prstGeom prst="triangle">
            <a:avLst/>
          </a:prstGeom>
          <a:solidFill>
            <a:srgbClr val="C00000"/>
          </a:solid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0" rIns="0" bIns="252000" numCol="1" spcCol="0" rtlCol="0" fromWordArt="0" anchor="ctr" anchorCtr="0" forceAA="0" compatLnSpc="1">
            <a:prstTxWarp prst="textNoShape">
              <a:avLst/>
            </a:prstTxWarp>
            <a:noAutofit/>
          </a:bodyPr>
          <a:lstStyle/>
          <a:p>
            <a:pPr algn="ctr"/>
            <a:r>
              <a:rPr lang="zh-CN" altLang="en-US" sz="4400">
                <a:latin typeface="华文中宋" panose="02010600040101010101" pitchFamily="2" charset="-122"/>
                <a:ea typeface="华文中宋" panose="02010600040101010101" pitchFamily="2" charset="-122"/>
              </a:rPr>
              <a:t>！</a:t>
            </a:r>
          </a:p>
        </p:txBody>
      </p:sp>
      <p:grpSp>
        <p:nvGrpSpPr>
          <p:cNvPr id="13" name="组合 12">
            <a:extLst>
              <a:ext uri="{FF2B5EF4-FFF2-40B4-BE49-F238E27FC236}">
                <a16:creationId xmlns:a16="http://schemas.microsoft.com/office/drawing/2014/main" id="{45089367-8E33-4CF9-813D-39EB7B18FC5E}"/>
              </a:ext>
            </a:extLst>
          </p:cNvPr>
          <p:cNvGrpSpPr/>
          <p:nvPr/>
        </p:nvGrpSpPr>
        <p:grpSpPr>
          <a:xfrm>
            <a:off x="7664661" y="1822451"/>
            <a:ext cx="3700109" cy="2031794"/>
            <a:chOff x="2880851" y="1822451"/>
            <a:chExt cx="8483705" cy="4658549"/>
          </a:xfrm>
        </p:grpSpPr>
        <p:sp>
          <p:nvSpPr>
            <p:cNvPr id="78" name="矩形 77">
              <a:extLst>
                <a:ext uri="{FF2B5EF4-FFF2-40B4-BE49-F238E27FC236}">
                  <a16:creationId xmlns:a16="http://schemas.microsoft.com/office/drawing/2014/main" id="{7480231D-5E2B-4FFE-AFF4-5E62ADB96C67}"/>
                </a:ext>
              </a:extLst>
            </p:cNvPr>
            <p:cNvSpPr/>
            <p:nvPr/>
          </p:nvSpPr>
          <p:spPr>
            <a:xfrm>
              <a:off x="2880851" y="1822451"/>
              <a:ext cx="8483705" cy="465854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C60A81EE-1A63-414F-9F45-2E4958034F0E}"/>
                </a:ext>
              </a:extLst>
            </p:cNvPr>
            <p:cNvSpPr/>
            <p:nvPr/>
          </p:nvSpPr>
          <p:spPr>
            <a:xfrm>
              <a:off x="6797220" y="2078344"/>
              <a:ext cx="2651937" cy="353833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B649797E-3055-4342-A688-62CA2409BAEA}"/>
                </a:ext>
              </a:extLst>
            </p:cNvPr>
            <p:cNvSpPr/>
            <p:nvPr/>
          </p:nvSpPr>
          <p:spPr>
            <a:xfrm>
              <a:off x="3959318" y="2078345"/>
              <a:ext cx="1870565" cy="357765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箭头连接符 84">
              <a:extLst>
                <a:ext uri="{FF2B5EF4-FFF2-40B4-BE49-F238E27FC236}">
                  <a16:creationId xmlns:a16="http://schemas.microsoft.com/office/drawing/2014/main" id="{7F5086D6-967E-40ED-BD99-CA0F4E6EDD6D}"/>
                </a:ext>
              </a:extLst>
            </p:cNvPr>
            <p:cNvCxnSpPr>
              <a:cxnSpLocks/>
            </p:cNvCxnSpPr>
            <p:nvPr/>
          </p:nvCxnSpPr>
          <p:spPr>
            <a:xfrm flipV="1">
              <a:off x="3936884" y="2019850"/>
              <a:ext cx="0" cy="3636160"/>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3A6D9D3A-3728-486E-A49A-83828FCADE45}"/>
                </a:ext>
              </a:extLst>
            </p:cNvPr>
            <p:cNvCxnSpPr>
              <a:cxnSpLocks/>
            </p:cNvCxnSpPr>
            <p:nvPr/>
          </p:nvCxnSpPr>
          <p:spPr>
            <a:xfrm>
              <a:off x="3917219" y="5636346"/>
              <a:ext cx="5717400" cy="0"/>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D3561622-3CC8-42A9-BCD0-FA7E66B05DF1}"/>
                </a:ext>
              </a:extLst>
            </p:cNvPr>
            <p:cNvSpPr txBox="1"/>
            <p:nvPr/>
          </p:nvSpPr>
          <p:spPr>
            <a:xfrm>
              <a:off x="8957219" y="5804355"/>
              <a:ext cx="2363142" cy="599826"/>
            </a:xfrm>
            <a:prstGeom prst="rect">
              <a:avLst/>
            </a:prstGeom>
            <a:noFill/>
          </p:spPr>
          <p:txBody>
            <a:bodyPr wrap="square" rtlCol="0">
              <a:spAutoFit/>
            </a:bodyPr>
            <a:lstStyle/>
            <a:p>
              <a:r>
                <a:rPr lang="zh-CN" altLang="en-US" sz="1100">
                  <a:solidFill>
                    <a:srgbClr val="002060"/>
                  </a:solidFill>
                  <a:latin typeface="华文中宋" panose="02010600040101010101" pitchFamily="2" charset="-122"/>
                  <a:ea typeface="华文中宋" panose="02010600040101010101" pitchFamily="2" charset="-122"/>
                </a:rPr>
                <a:t>中子能量</a:t>
              </a:r>
              <a:r>
                <a:rPr lang="en-US" altLang="zh-CN" sz="1100">
                  <a:solidFill>
                    <a:srgbClr val="002060"/>
                  </a:solidFill>
                  <a:latin typeface="华文中宋" panose="02010600040101010101" pitchFamily="2" charset="-122"/>
                  <a:ea typeface="华文中宋" panose="02010600040101010101" pitchFamily="2" charset="-122"/>
                </a:rPr>
                <a:t>/eV</a:t>
              </a:r>
              <a:endParaRPr lang="zh-CN" altLang="en-US" sz="1100">
                <a:solidFill>
                  <a:srgbClr val="002060"/>
                </a:solidFill>
                <a:latin typeface="华文中宋" panose="02010600040101010101" pitchFamily="2" charset="-122"/>
                <a:ea typeface="华文中宋" panose="02010600040101010101" pitchFamily="2" charset="-122"/>
              </a:endParaRPr>
            </a:p>
          </p:txBody>
        </p:sp>
        <p:sp>
          <p:nvSpPr>
            <p:cNvPr id="88" name="文本框 87">
              <a:extLst>
                <a:ext uri="{FF2B5EF4-FFF2-40B4-BE49-F238E27FC236}">
                  <a16:creationId xmlns:a16="http://schemas.microsoft.com/office/drawing/2014/main" id="{313F0BE6-5E16-4739-9115-DA4A7E86DC78}"/>
                </a:ext>
              </a:extLst>
            </p:cNvPr>
            <p:cNvSpPr txBox="1"/>
            <p:nvPr/>
          </p:nvSpPr>
          <p:spPr>
            <a:xfrm>
              <a:off x="3068773" y="2078344"/>
              <a:ext cx="811530" cy="3050462"/>
            </a:xfrm>
            <a:prstGeom prst="rect">
              <a:avLst/>
            </a:prstGeom>
            <a:noFill/>
          </p:spPr>
          <p:txBody>
            <a:bodyPr vert="eaVert" wrap="square" rtlCol="0">
              <a:spAutoFit/>
            </a:bodyPr>
            <a:lstStyle/>
            <a:p>
              <a:r>
                <a:rPr lang="zh-CN" altLang="en-US" sz="1100">
                  <a:solidFill>
                    <a:srgbClr val="002060"/>
                  </a:solidFill>
                  <a:latin typeface="华文中宋" panose="02010600040101010101" pitchFamily="2" charset="-122"/>
                  <a:ea typeface="华文中宋" panose="02010600040101010101" pitchFamily="2" charset="-122"/>
                </a:rPr>
                <a:t>中子数</a:t>
              </a:r>
            </a:p>
          </p:txBody>
        </p:sp>
        <p:grpSp>
          <p:nvGrpSpPr>
            <p:cNvPr id="89" name="组合 88">
              <a:extLst>
                <a:ext uri="{FF2B5EF4-FFF2-40B4-BE49-F238E27FC236}">
                  <a16:creationId xmlns:a16="http://schemas.microsoft.com/office/drawing/2014/main" id="{A33E9E87-4973-4294-85E5-79CD52C57BF9}"/>
                </a:ext>
              </a:extLst>
            </p:cNvPr>
            <p:cNvGrpSpPr/>
            <p:nvPr/>
          </p:nvGrpSpPr>
          <p:grpSpPr>
            <a:xfrm>
              <a:off x="4637219" y="5501101"/>
              <a:ext cx="4320000" cy="135245"/>
              <a:chOff x="4607925" y="5819775"/>
              <a:chExt cx="4320000" cy="135245"/>
            </a:xfrm>
          </p:grpSpPr>
          <p:cxnSp>
            <p:nvCxnSpPr>
              <p:cNvPr id="90" name="直接连接符 89">
                <a:extLst>
                  <a:ext uri="{FF2B5EF4-FFF2-40B4-BE49-F238E27FC236}">
                    <a16:creationId xmlns:a16="http://schemas.microsoft.com/office/drawing/2014/main" id="{2B9CEBD3-DDC4-4367-BEA2-3D261FB77747}"/>
                  </a:ext>
                </a:extLst>
              </p:cNvPr>
              <p:cNvCxnSpPr/>
              <p:nvPr/>
            </p:nvCxnSpPr>
            <p:spPr>
              <a:xfrm>
                <a:off x="460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C5DCDFB-2DFF-4225-804F-73EB25B16CCC}"/>
                  </a:ext>
                </a:extLst>
              </p:cNvPr>
              <p:cNvCxnSpPr/>
              <p:nvPr/>
            </p:nvCxnSpPr>
            <p:spPr>
              <a:xfrm>
                <a:off x="892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94485A80-0448-4D0D-87C9-BD0A0E21B6E3}"/>
                  </a:ext>
                </a:extLst>
              </p:cNvPr>
              <p:cNvCxnSpPr/>
              <p:nvPr/>
            </p:nvCxnSpPr>
            <p:spPr>
              <a:xfrm>
                <a:off x="820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C2DC3898-0B42-4772-999D-1A9F732ECA52}"/>
                  </a:ext>
                </a:extLst>
              </p:cNvPr>
              <p:cNvCxnSpPr/>
              <p:nvPr/>
            </p:nvCxnSpPr>
            <p:spPr>
              <a:xfrm>
                <a:off x="748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69CBB42F-B21D-455B-AEEF-CB24B2DD610D}"/>
                  </a:ext>
                </a:extLst>
              </p:cNvPr>
              <p:cNvCxnSpPr/>
              <p:nvPr/>
            </p:nvCxnSpPr>
            <p:spPr>
              <a:xfrm>
                <a:off x="676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86D0942F-F0D6-46E4-9480-6CB28ABCFC07}"/>
                  </a:ext>
                </a:extLst>
              </p:cNvPr>
              <p:cNvCxnSpPr/>
              <p:nvPr/>
            </p:nvCxnSpPr>
            <p:spPr>
              <a:xfrm>
                <a:off x="604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AD3284DE-825B-4714-9076-D1E7E6A2C2A0}"/>
                  </a:ext>
                </a:extLst>
              </p:cNvPr>
              <p:cNvCxnSpPr/>
              <p:nvPr/>
            </p:nvCxnSpPr>
            <p:spPr>
              <a:xfrm>
                <a:off x="532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97" name="组合 96">
              <a:extLst>
                <a:ext uri="{FF2B5EF4-FFF2-40B4-BE49-F238E27FC236}">
                  <a16:creationId xmlns:a16="http://schemas.microsoft.com/office/drawing/2014/main" id="{E6CA84C6-CCD5-418A-A71E-2C8C72F3BC28}"/>
                </a:ext>
              </a:extLst>
            </p:cNvPr>
            <p:cNvGrpSpPr/>
            <p:nvPr/>
          </p:nvGrpSpPr>
          <p:grpSpPr>
            <a:xfrm rot="5400000">
              <a:off x="2947623" y="3752228"/>
              <a:ext cx="2160000" cy="135245"/>
              <a:chOff x="6767925" y="5819775"/>
              <a:chExt cx="2160000" cy="135245"/>
            </a:xfrm>
          </p:grpSpPr>
          <p:cxnSp>
            <p:nvCxnSpPr>
              <p:cNvPr id="98" name="直接连接符 97">
                <a:extLst>
                  <a:ext uri="{FF2B5EF4-FFF2-40B4-BE49-F238E27FC236}">
                    <a16:creationId xmlns:a16="http://schemas.microsoft.com/office/drawing/2014/main" id="{03856BAB-1D2C-4D03-82B4-A61A4E4A00C5}"/>
                  </a:ext>
                </a:extLst>
              </p:cNvPr>
              <p:cNvCxnSpPr/>
              <p:nvPr/>
            </p:nvCxnSpPr>
            <p:spPr>
              <a:xfrm>
                <a:off x="892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EB894509-46E8-46EF-A2BB-8B962C4B617D}"/>
                  </a:ext>
                </a:extLst>
              </p:cNvPr>
              <p:cNvCxnSpPr/>
              <p:nvPr/>
            </p:nvCxnSpPr>
            <p:spPr>
              <a:xfrm>
                <a:off x="820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59131808-9A0A-4D7C-8830-EDF6DCACB9B9}"/>
                  </a:ext>
                </a:extLst>
              </p:cNvPr>
              <p:cNvCxnSpPr/>
              <p:nvPr/>
            </p:nvCxnSpPr>
            <p:spPr>
              <a:xfrm>
                <a:off x="748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8743D931-512D-4666-A837-1D7183794B11}"/>
                  </a:ext>
                </a:extLst>
              </p:cNvPr>
              <p:cNvCxnSpPr/>
              <p:nvPr/>
            </p:nvCxnSpPr>
            <p:spPr>
              <a:xfrm>
                <a:off x="676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104" name="组合 103">
            <a:extLst>
              <a:ext uri="{FF2B5EF4-FFF2-40B4-BE49-F238E27FC236}">
                <a16:creationId xmlns:a16="http://schemas.microsoft.com/office/drawing/2014/main" id="{657EA64A-2203-4303-B9C2-EEA9F2E2A734}"/>
              </a:ext>
            </a:extLst>
          </p:cNvPr>
          <p:cNvGrpSpPr/>
          <p:nvPr/>
        </p:nvGrpSpPr>
        <p:grpSpPr>
          <a:xfrm>
            <a:off x="4623167" y="3987270"/>
            <a:ext cx="1800000" cy="1800476"/>
            <a:chOff x="2463342" y="2024272"/>
            <a:chExt cx="4105451" cy="4105451"/>
          </a:xfrm>
        </p:grpSpPr>
        <p:sp>
          <p:nvSpPr>
            <p:cNvPr id="105" name="椭圆 104">
              <a:extLst>
                <a:ext uri="{FF2B5EF4-FFF2-40B4-BE49-F238E27FC236}">
                  <a16:creationId xmlns:a16="http://schemas.microsoft.com/office/drawing/2014/main" id="{63E1AE08-DC25-4FE4-9034-21487B72C88B}"/>
                </a:ext>
              </a:extLst>
            </p:cNvPr>
            <p:cNvSpPr/>
            <p:nvPr/>
          </p:nvSpPr>
          <p:spPr>
            <a:xfrm>
              <a:off x="2463342" y="2024272"/>
              <a:ext cx="4105451" cy="4105451"/>
            </a:xfrm>
            <a:prstGeom prst="ellipse">
              <a:avLst/>
            </a:prstGeom>
            <a:solidFill>
              <a:schemeClr val="bg1">
                <a:lumMod val="85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6" name="直接连接符 105">
              <a:extLst>
                <a:ext uri="{FF2B5EF4-FFF2-40B4-BE49-F238E27FC236}">
                  <a16:creationId xmlns:a16="http://schemas.microsoft.com/office/drawing/2014/main" id="{4D523B47-FFD4-4D54-A811-76CCA1727CEB}"/>
                </a:ext>
              </a:extLst>
            </p:cNvPr>
            <p:cNvCxnSpPr>
              <a:cxnSpLocks/>
              <a:stCxn id="118" idx="5"/>
            </p:cNvCxnSpPr>
            <p:nvPr/>
          </p:nvCxnSpPr>
          <p:spPr>
            <a:xfrm flipV="1">
              <a:off x="5605793" y="3063379"/>
              <a:ext cx="691254" cy="391242"/>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0100F6A7-91E6-4996-BC1F-B2257CCEF0EA}"/>
                </a:ext>
              </a:extLst>
            </p:cNvPr>
            <p:cNvCxnSpPr>
              <a:cxnSpLocks/>
              <a:stCxn id="118" idx="0"/>
            </p:cNvCxnSpPr>
            <p:nvPr/>
          </p:nvCxnSpPr>
          <p:spPr>
            <a:xfrm>
              <a:off x="5604902" y="4705637"/>
              <a:ext cx="674793" cy="398117"/>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A0D392A0-9EEC-4CB0-90D1-61896F0A22AA}"/>
                </a:ext>
              </a:extLst>
            </p:cNvPr>
            <p:cNvCxnSpPr>
              <a:cxnSpLocks/>
              <a:endCxn id="118" idx="2"/>
            </p:cNvCxnSpPr>
            <p:nvPr/>
          </p:nvCxnSpPr>
          <p:spPr>
            <a:xfrm flipV="1">
              <a:off x="2744679" y="4699377"/>
              <a:ext cx="681667" cy="392952"/>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F45FA88E-E0FB-486B-B57E-C6F7A5ABE944}"/>
                </a:ext>
              </a:extLst>
            </p:cNvPr>
            <p:cNvCxnSpPr>
              <a:cxnSpLocks/>
              <a:stCxn id="105" idx="0"/>
              <a:endCxn id="118" idx="4"/>
            </p:cNvCxnSpPr>
            <p:nvPr/>
          </p:nvCxnSpPr>
          <p:spPr>
            <a:xfrm flipH="1">
              <a:off x="4510203" y="2024272"/>
              <a:ext cx="5865" cy="797810"/>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BDBE0876-28DD-49F5-80A1-7D20B92533E5}"/>
                </a:ext>
              </a:extLst>
            </p:cNvPr>
            <p:cNvCxnSpPr>
              <a:cxnSpLocks/>
              <a:stCxn id="105" idx="4"/>
              <a:endCxn id="118" idx="1"/>
            </p:cNvCxnSpPr>
            <p:nvPr/>
          </p:nvCxnSpPr>
          <p:spPr>
            <a:xfrm flipV="1">
              <a:off x="4516068" y="5331916"/>
              <a:ext cx="5868" cy="797807"/>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E04F0368-0F98-47E5-B06C-9B0A4B247BAA}"/>
                </a:ext>
              </a:extLst>
            </p:cNvPr>
            <p:cNvCxnSpPr>
              <a:cxnSpLocks/>
              <a:endCxn id="118" idx="3"/>
            </p:cNvCxnSpPr>
            <p:nvPr/>
          </p:nvCxnSpPr>
          <p:spPr>
            <a:xfrm>
              <a:off x="2742377" y="3053853"/>
              <a:ext cx="684860" cy="394508"/>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12" name="组合 111">
              <a:extLst>
                <a:ext uri="{FF2B5EF4-FFF2-40B4-BE49-F238E27FC236}">
                  <a16:creationId xmlns:a16="http://schemas.microsoft.com/office/drawing/2014/main" id="{427EFB18-BE0B-4989-91EB-7C8FE87C080B}"/>
                </a:ext>
              </a:extLst>
            </p:cNvPr>
            <p:cNvGrpSpPr/>
            <p:nvPr/>
          </p:nvGrpSpPr>
          <p:grpSpPr>
            <a:xfrm>
              <a:off x="5025717" y="5022300"/>
              <a:ext cx="720000" cy="720000"/>
              <a:chOff x="2791493" y="2024272"/>
              <a:chExt cx="720000" cy="720000"/>
            </a:xfrm>
          </p:grpSpPr>
          <p:sp>
            <p:nvSpPr>
              <p:cNvPr id="130" name="椭圆 129">
                <a:extLst>
                  <a:ext uri="{FF2B5EF4-FFF2-40B4-BE49-F238E27FC236}">
                    <a16:creationId xmlns:a16="http://schemas.microsoft.com/office/drawing/2014/main" id="{4823BE69-85FA-4069-B89D-D73B94ECF72B}"/>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空心弧 130">
                <a:extLst>
                  <a:ext uri="{FF2B5EF4-FFF2-40B4-BE49-F238E27FC236}">
                    <a16:creationId xmlns:a16="http://schemas.microsoft.com/office/drawing/2014/main" id="{EDF0929F-641A-4375-94F4-D823697E778A}"/>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3" name="组合 112">
              <a:extLst>
                <a:ext uri="{FF2B5EF4-FFF2-40B4-BE49-F238E27FC236}">
                  <a16:creationId xmlns:a16="http://schemas.microsoft.com/office/drawing/2014/main" id="{226346BE-51BB-45F1-B904-88CA8FB4756D}"/>
                </a:ext>
              </a:extLst>
            </p:cNvPr>
            <p:cNvGrpSpPr/>
            <p:nvPr/>
          </p:nvGrpSpPr>
          <p:grpSpPr>
            <a:xfrm rot="15051292">
              <a:off x="4971450" y="2380956"/>
              <a:ext cx="720000" cy="720000"/>
              <a:chOff x="2791493" y="2024272"/>
              <a:chExt cx="720000" cy="720000"/>
            </a:xfrm>
          </p:grpSpPr>
          <p:sp>
            <p:nvSpPr>
              <p:cNvPr id="128" name="椭圆 127">
                <a:extLst>
                  <a:ext uri="{FF2B5EF4-FFF2-40B4-BE49-F238E27FC236}">
                    <a16:creationId xmlns:a16="http://schemas.microsoft.com/office/drawing/2014/main" id="{112E962B-A4B9-4989-9531-1010B6B382F8}"/>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空心弧 128">
                <a:extLst>
                  <a:ext uri="{FF2B5EF4-FFF2-40B4-BE49-F238E27FC236}">
                    <a16:creationId xmlns:a16="http://schemas.microsoft.com/office/drawing/2014/main" id="{1F3F1FF7-0CDE-4358-8783-906CB860A65B}"/>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4" name="组合 113">
              <a:extLst>
                <a:ext uri="{FF2B5EF4-FFF2-40B4-BE49-F238E27FC236}">
                  <a16:creationId xmlns:a16="http://schemas.microsoft.com/office/drawing/2014/main" id="{2C53EDBC-1EE2-4932-BC0E-4E4B19DD4B1A}"/>
                </a:ext>
              </a:extLst>
            </p:cNvPr>
            <p:cNvGrpSpPr/>
            <p:nvPr/>
          </p:nvGrpSpPr>
          <p:grpSpPr>
            <a:xfrm rot="11044076">
              <a:off x="3389735" y="2350976"/>
              <a:ext cx="720000" cy="720000"/>
              <a:chOff x="2791493" y="2024272"/>
              <a:chExt cx="720000" cy="720000"/>
            </a:xfrm>
          </p:grpSpPr>
          <p:sp>
            <p:nvSpPr>
              <p:cNvPr id="126" name="椭圆 125">
                <a:extLst>
                  <a:ext uri="{FF2B5EF4-FFF2-40B4-BE49-F238E27FC236}">
                    <a16:creationId xmlns:a16="http://schemas.microsoft.com/office/drawing/2014/main" id="{38F0104F-2784-4B14-92FB-58775FB57324}"/>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空心弧 126">
                <a:extLst>
                  <a:ext uri="{FF2B5EF4-FFF2-40B4-BE49-F238E27FC236}">
                    <a16:creationId xmlns:a16="http://schemas.microsoft.com/office/drawing/2014/main" id="{EF619589-5BBE-433C-BEF0-A3777CD6B744}"/>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5" name="组合 114">
              <a:extLst>
                <a:ext uri="{FF2B5EF4-FFF2-40B4-BE49-F238E27FC236}">
                  <a16:creationId xmlns:a16="http://schemas.microsoft.com/office/drawing/2014/main" id="{BE524ED2-6880-4C58-BB0F-FB799F6A202C}"/>
                </a:ext>
              </a:extLst>
            </p:cNvPr>
            <p:cNvGrpSpPr/>
            <p:nvPr/>
          </p:nvGrpSpPr>
          <p:grpSpPr>
            <a:xfrm rot="4101211">
              <a:off x="3340459" y="5049493"/>
              <a:ext cx="720000" cy="720000"/>
              <a:chOff x="2791493" y="2024272"/>
              <a:chExt cx="720000" cy="720000"/>
            </a:xfrm>
          </p:grpSpPr>
          <p:sp>
            <p:nvSpPr>
              <p:cNvPr id="124" name="椭圆 123">
                <a:extLst>
                  <a:ext uri="{FF2B5EF4-FFF2-40B4-BE49-F238E27FC236}">
                    <a16:creationId xmlns:a16="http://schemas.microsoft.com/office/drawing/2014/main" id="{404FD810-6959-4756-BE15-B62DD939209B}"/>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空心弧 124">
                <a:extLst>
                  <a:ext uri="{FF2B5EF4-FFF2-40B4-BE49-F238E27FC236}">
                    <a16:creationId xmlns:a16="http://schemas.microsoft.com/office/drawing/2014/main" id="{CA21DDC7-00AA-49B5-8BC0-13102BC51C63}"/>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6" name="组合 115">
              <a:extLst>
                <a:ext uri="{FF2B5EF4-FFF2-40B4-BE49-F238E27FC236}">
                  <a16:creationId xmlns:a16="http://schemas.microsoft.com/office/drawing/2014/main" id="{3EDD597F-AFA6-45D5-976B-013E09F85961}"/>
                </a:ext>
              </a:extLst>
            </p:cNvPr>
            <p:cNvGrpSpPr/>
            <p:nvPr/>
          </p:nvGrpSpPr>
          <p:grpSpPr>
            <a:xfrm rot="7444323">
              <a:off x="2602151" y="3713869"/>
              <a:ext cx="720000" cy="720000"/>
              <a:chOff x="2791493" y="2024272"/>
              <a:chExt cx="720000" cy="720000"/>
            </a:xfrm>
          </p:grpSpPr>
          <p:sp>
            <p:nvSpPr>
              <p:cNvPr id="122" name="椭圆 121">
                <a:extLst>
                  <a:ext uri="{FF2B5EF4-FFF2-40B4-BE49-F238E27FC236}">
                    <a16:creationId xmlns:a16="http://schemas.microsoft.com/office/drawing/2014/main" id="{C3E0CE49-9B58-41E5-874B-7365FD1A0E3F}"/>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空心弧 122">
                <a:extLst>
                  <a:ext uri="{FF2B5EF4-FFF2-40B4-BE49-F238E27FC236}">
                    <a16:creationId xmlns:a16="http://schemas.microsoft.com/office/drawing/2014/main" id="{CF23AF86-381C-4E23-AEE2-3C220B1E55C5}"/>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7" name="组合 116">
              <a:extLst>
                <a:ext uri="{FF2B5EF4-FFF2-40B4-BE49-F238E27FC236}">
                  <a16:creationId xmlns:a16="http://schemas.microsoft.com/office/drawing/2014/main" id="{FF431F06-DDD3-4F6D-8D6E-1C6FF967E8A7}"/>
                </a:ext>
              </a:extLst>
            </p:cNvPr>
            <p:cNvGrpSpPr/>
            <p:nvPr/>
          </p:nvGrpSpPr>
          <p:grpSpPr>
            <a:xfrm rot="18082704">
              <a:off x="5734649" y="3716999"/>
              <a:ext cx="720000" cy="720000"/>
              <a:chOff x="2791493" y="2024272"/>
              <a:chExt cx="720000" cy="720000"/>
            </a:xfrm>
          </p:grpSpPr>
          <p:sp>
            <p:nvSpPr>
              <p:cNvPr id="120" name="椭圆 119">
                <a:extLst>
                  <a:ext uri="{FF2B5EF4-FFF2-40B4-BE49-F238E27FC236}">
                    <a16:creationId xmlns:a16="http://schemas.microsoft.com/office/drawing/2014/main" id="{084AD407-0C62-4839-9C6E-50831CD5BAA6}"/>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空心弧 120">
                <a:extLst>
                  <a:ext uri="{FF2B5EF4-FFF2-40B4-BE49-F238E27FC236}">
                    <a16:creationId xmlns:a16="http://schemas.microsoft.com/office/drawing/2014/main" id="{148EB04D-99DC-40C4-9F5D-9B16FD3DB8F1}"/>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8" name="六边形 117">
              <a:extLst>
                <a:ext uri="{FF2B5EF4-FFF2-40B4-BE49-F238E27FC236}">
                  <a16:creationId xmlns:a16="http://schemas.microsoft.com/office/drawing/2014/main" id="{481CC29E-EAB7-4317-AAB5-A7F30F51E102}"/>
                </a:ext>
              </a:extLst>
            </p:cNvPr>
            <p:cNvSpPr/>
            <p:nvPr/>
          </p:nvSpPr>
          <p:spPr>
            <a:xfrm rot="1800000">
              <a:off x="3258794" y="2993141"/>
              <a:ext cx="2514551" cy="2167716"/>
            </a:xfrm>
            <a:prstGeom prst="hexagon">
              <a:avLst>
                <a:gd name="adj" fmla="val 28820"/>
                <a:gd name="vf" fmla="val 115470"/>
              </a:avLst>
            </a:prstGeom>
            <a:solidFill>
              <a:srgbClr val="92D050"/>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9" name="图片 118">
              <a:extLst>
                <a:ext uri="{FF2B5EF4-FFF2-40B4-BE49-F238E27FC236}">
                  <a16:creationId xmlns:a16="http://schemas.microsoft.com/office/drawing/2014/main" id="{1F6EF9AF-0B75-46AD-BA87-6DC33B287192}"/>
                </a:ext>
              </a:extLst>
            </p:cNvPr>
            <p:cNvPicPr>
              <a:picLocks noChangeAspect="1"/>
            </p:cNvPicPr>
            <p:nvPr/>
          </p:nvPicPr>
          <p:blipFill>
            <a:blip r:embed="rId2"/>
            <a:stretch>
              <a:fillRect/>
            </a:stretch>
          </p:blipFill>
          <p:spPr>
            <a:xfrm>
              <a:off x="3451334" y="3131697"/>
              <a:ext cx="2129469" cy="1890603"/>
            </a:xfrm>
            <a:prstGeom prst="rect">
              <a:avLst/>
            </a:prstGeom>
          </p:spPr>
        </p:pic>
      </p:grpSp>
      <p:sp>
        <p:nvSpPr>
          <p:cNvPr id="18" name="任意多边形: 形状 17">
            <a:extLst>
              <a:ext uri="{FF2B5EF4-FFF2-40B4-BE49-F238E27FC236}">
                <a16:creationId xmlns:a16="http://schemas.microsoft.com/office/drawing/2014/main" id="{1B62D7EA-30E9-4450-9B0B-8BFF83123DBD}"/>
              </a:ext>
            </a:extLst>
          </p:cNvPr>
          <p:cNvSpPr/>
          <p:nvPr/>
        </p:nvSpPr>
        <p:spPr>
          <a:xfrm>
            <a:off x="8301037" y="2133401"/>
            <a:ext cx="2169349" cy="1209875"/>
          </a:xfrm>
          <a:custGeom>
            <a:avLst/>
            <a:gdLst>
              <a:gd name="connsiteX0" fmla="*/ 0 w 2262188"/>
              <a:gd name="connsiteY0" fmla="*/ 1157587 h 1214921"/>
              <a:gd name="connsiteX1" fmla="*/ 404813 w 2262188"/>
              <a:gd name="connsiteY1" fmla="*/ 1028999 h 1214921"/>
              <a:gd name="connsiteX2" fmla="*/ 1147763 w 2262188"/>
              <a:gd name="connsiteY2" fmla="*/ 976612 h 1214921"/>
              <a:gd name="connsiteX3" fmla="*/ 1490663 w 2262188"/>
              <a:gd name="connsiteY3" fmla="*/ 299 h 1214921"/>
              <a:gd name="connsiteX4" fmla="*/ 1985963 w 2262188"/>
              <a:gd name="connsiteY4" fmla="*/ 1086149 h 1214921"/>
              <a:gd name="connsiteX5" fmla="*/ 2262188 w 2262188"/>
              <a:gd name="connsiteY5" fmla="*/ 1200449 h 1214921"/>
              <a:gd name="connsiteX0" fmla="*/ 0 w 2262188"/>
              <a:gd name="connsiteY0" fmla="*/ 1157593 h 1214927"/>
              <a:gd name="connsiteX1" fmla="*/ 523875 w 2262188"/>
              <a:gd name="connsiteY1" fmla="*/ 1138543 h 1214927"/>
              <a:gd name="connsiteX2" fmla="*/ 1147763 w 2262188"/>
              <a:gd name="connsiteY2" fmla="*/ 976618 h 1214927"/>
              <a:gd name="connsiteX3" fmla="*/ 1490663 w 2262188"/>
              <a:gd name="connsiteY3" fmla="*/ 305 h 1214927"/>
              <a:gd name="connsiteX4" fmla="*/ 1985963 w 2262188"/>
              <a:gd name="connsiteY4" fmla="*/ 1086155 h 1214927"/>
              <a:gd name="connsiteX5" fmla="*/ 2262188 w 2262188"/>
              <a:gd name="connsiteY5" fmla="*/ 1200455 h 1214927"/>
              <a:gd name="connsiteX0" fmla="*/ 0 w 2262188"/>
              <a:gd name="connsiteY0" fmla="*/ 1157593 h 1214927"/>
              <a:gd name="connsiteX1" fmla="*/ 523875 w 2262188"/>
              <a:gd name="connsiteY1" fmla="*/ 1138543 h 1214927"/>
              <a:gd name="connsiteX2" fmla="*/ 1147763 w 2262188"/>
              <a:gd name="connsiteY2" fmla="*/ 976618 h 1214927"/>
              <a:gd name="connsiteX3" fmla="*/ 1490663 w 2262188"/>
              <a:gd name="connsiteY3" fmla="*/ 305 h 1214927"/>
              <a:gd name="connsiteX4" fmla="*/ 1985963 w 2262188"/>
              <a:gd name="connsiteY4" fmla="*/ 1086155 h 1214927"/>
              <a:gd name="connsiteX5" fmla="*/ 2262188 w 2262188"/>
              <a:gd name="connsiteY5" fmla="*/ 1200455 h 1214927"/>
              <a:gd name="connsiteX0" fmla="*/ 0 w 2238376"/>
              <a:gd name="connsiteY0" fmla="*/ 1267131 h 1267131"/>
              <a:gd name="connsiteX1" fmla="*/ 500063 w 2238376"/>
              <a:gd name="connsiteY1" fmla="*/ 1138543 h 1267131"/>
              <a:gd name="connsiteX2" fmla="*/ 1123951 w 2238376"/>
              <a:gd name="connsiteY2" fmla="*/ 976618 h 1267131"/>
              <a:gd name="connsiteX3" fmla="*/ 1466851 w 2238376"/>
              <a:gd name="connsiteY3" fmla="*/ 305 h 1267131"/>
              <a:gd name="connsiteX4" fmla="*/ 1962151 w 2238376"/>
              <a:gd name="connsiteY4" fmla="*/ 1086155 h 1267131"/>
              <a:gd name="connsiteX5" fmla="*/ 2238376 w 2238376"/>
              <a:gd name="connsiteY5" fmla="*/ 1200455 h 1267131"/>
              <a:gd name="connsiteX0" fmla="*/ 0 w 2238376"/>
              <a:gd name="connsiteY0" fmla="*/ 1267131 h 1267131"/>
              <a:gd name="connsiteX1" fmla="*/ 500063 w 2238376"/>
              <a:gd name="connsiteY1" fmla="*/ 1138543 h 1267131"/>
              <a:gd name="connsiteX2" fmla="*/ 1123951 w 2238376"/>
              <a:gd name="connsiteY2" fmla="*/ 976618 h 1267131"/>
              <a:gd name="connsiteX3" fmla="*/ 1466851 w 2238376"/>
              <a:gd name="connsiteY3" fmla="*/ 305 h 1267131"/>
              <a:gd name="connsiteX4" fmla="*/ 1962151 w 2238376"/>
              <a:gd name="connsiteY4" fmla="*/ 1086155 h 1267131"/>
              <a:gd name="connsiteX5" fmla="*/ 2238376 w 2238376"/>
              <a:gd name="connsiteY5" fmla="*/ 1200455 h 1267131"/>
              <a:gd name="connsiteX0" fmla="*/ 0 w 2238376"/>
              <a:gd name="connsiteY0" fmla="*/ 1267137 h 1267137"/>
              <a:gd name="connsiteX1" fmla="*/ 571501 w 2238376"/>
              <a:gd name="connsiteY1" fmla="*/ 1229036 h 1267137"/>
              <a:gd name="connsiteX2" fmla="*/ 1123951 w 2238376"/>
              <a:gd name="connsiteY2" fmla="*/ 976624 h 1267137"/>
              <a:gd name="connsiteX3" fmla="*/ 1466851 w 2238376"/>
              <a:gd name="connsiteY3" fmla="*/ 311 h 1267137"/>
              <a:gd name="connsiteX4" fmla="*/ 1962151 w 2238376"/>
              <a:gd name="connsiteY4" fmla="*/ 1086161 h 1267137"/>
              <a:gd name="connsiteX5" fmla="*/ 2238376 w 2238376"/>
              <a:gd name="connsiteY5" fmla="*/ 1200461 h 1267137"/>
              <a:gd name="connsiteX0" fmla="*/ 0 w 2238376"/>
              <a:gd name="connsiteY0" fmla="*/ 1267137 h 1267137"/>
              <a:gd name="connsiteX1" fmla="*/ 571501 w 2238376"/>
              <a:gd name="connsiteY1" fmla="*/ 1229036 h 1267137"/>
              <a:gd name="connsiteX2" fmla="*/ 1123951 w 2238376"/>
              <a:gd name="connsiteY2" fmla="*/ 976624 h 1267137"/>
              <a:gd name="connsiteX3" fmla="*/ 1466851 w 2238376"/>
              <a:gd name="connsiteY3" fmla="*/ 311 h 1267137"/>
              <a:gd name="connsiteX4" fmla="*/ 1962151 w 2238376"/>
              <a:gd name="connsiteY4" fmla="*/ 1086161 h 1267137"/>
              <a:gd name="connsiteX5" fmla="*/ 2238376 w 2238376"/>
              <a:gd name="connsiteY5" fmla="*/ 1200461 h 1267137"/>
              <a:gd name="connsiteX0" fmla="*/ 0 w 2238376"/>
              <a:gd name="connsiteY0" fmla="*/ 1267013 h 1267013"/>
              <a:gd name="connsiteX1" fmla="*/ 571501 w 2238376"/>
              <a:gd name="connsiteY1" fmla="*/ 1228912 h 1267013"/>
              <a:gd name="connsiteX2" fmla="*/ 1247776 w 2238376"/>
              <a:gd name="connsiteY2" fmla="*/ 1000312 h 1267013"/>
              <a:gd name="connsiteX3" fmla="*/ 1466851 w 2238376"/>
              <a:gd name="connsiteY3" fmla="*/ 187 h 1267013"/>
              <a:gd name="connsiteX4" fmla="*/ 1962151 w 2238376"/>
              <a:gd name="connsiteY4" fmla="*/ 1086037 h 1267013"/>
              <a:gd name="connsiteX5" fmla="*/ 2238376 w 2238376"/>
              <a:gd name="connsiteY5" fmla="*/ 1200337 h 1267013"/>
              <a:gd name="connsiteX0" fmla="*/ 0 w 2238376"/>
              <a:gd name="connsiteY0" fmla="*/ 1209875 h 1209875"/>
              <a:gd name="connsiteX1" fmla="*/ 571501 w 2238376"/>
              <a:gd name="connsiteY1" fmla="*/ 1171774 h 1209875"/>
              <a:gd name="connsiteX2" fmla="*/ 1247776 w 2238376"/>
              <a:gd name="connsiteY2" fmla="*/ 943174 h 1209875"/>
              <a:gd name="connsiteX3" fmla="*/ 1628776 w 2238376"/>
              <a:gd name="connsiteY3" fmla="*/ 199 h 1209875"/>
              <a:gd name="connsiteX4" fmla="*/ 1962151 w 2238376"/>
              <a:gd name="connsiteY4" fmla="*/ 1028899 h 1209875"/>
              <a:gd name="connsiteX5" fmla="*/ 2238376 w 2238376"/>
              <a:gd name="connsiteY5" fmla="*/ 1143199 h 1209875"/>
              <a:gd name="connsiteX0" fmla="*/ 0 w 2233614"/>
              <a:gd name="connsiteY0" fmla="*/ 1209875 h 1209875"/>
              <a:gd name="connsiteX1" fmla="*/ 571501 w 2233614"/>
              <a:gd name="connsiteY1" fmla="*/ 1171774 h 1209875"/>
              <a:gd name="connsiteX2" fmla="*/ 1247776 w 2233614"/>
              <a:gd name="connsiteY2" fmla="*/ 943174 h 1209875"/>
              <a:gd name="connsiteX3" fmla="*/ 1628776 w 2233614"/>
              <a:gd name="connsiteY3" fmla="*/ 199 h 1209875"/>
              <a:gd name="connsiteX4" fmla="*/ 1962151 w 2233614"/>
              <a:gd name="connsiteY4" fmla="*/ 1028899 h 1209875"/>
              <a:gd name="connsiteX5" fmla="*/ 2233614 w 2233614"/>
              <a:gd name="connsiteY5" fmla="*/ 1209874 h 1209875"/>
              <a:gd name="connsiteX0" fmla="*/ 0 w 2233614"/>
              <a:gd name="connsiteY0" fmla="*/ 1209875 h 1209875"/>
              <a:gd name="connsiteX1" fmla="*/ 571501 w 2233614"/>
              <a:gd name="connsiteY1" fmla="*/ 1171774 h 1209875"/>
              <a:gd name="connsiteX2" fmla="*/ 1247776 w 2233614"/>
              <a:gd name="connsiteY2" fmla="*/ 943174 h 1209875"/>
              <a:gd name="connsiteX3" fmla="*/ 1628776 w 2233614"/>
              <a:gd name="connsiteY3" fmla="*/ 199 h 1209875"/>
              <a:gd name="connsiteX4" fmla="*/ 1962151 w 2233614"/>
              <a:gd name="connsiteY4" fmla="*/ 1028899 h 1209875"/>
              <a:gd name="connsiteX5" fmla="*/ 2233614 w 2233614"/>
              <a:gd name="connsiteY5" fmla="*/ 1209874 h 1209875"/>
              <a:gd name="connsiteX0" fmla="*/ 0 w 2233614"/>
              <a:gd name="connsiteY0" fmla="*/ 1209875 h 1209875"/>
              <a:gd name="connsiteX1" fmla="*/ 604839 w 2233614"/>
              <a:gd name="connsiteY1" fmla="*/ 1176536 h 1209875"/>
              <a:gd name="connsiteX2" fmla="*/ 1247776 w 2233614"/>
              <a:gd name="connsiteY2" fmla="*/ 943174 h 1209875"/>
              <a:gd name="connsiteX3" fmla="*/ 1628776 w 2233614"/>
              <a:gd name="connsiteY3" fmla="*/ 199 h 1209875"/>
              <a:gd name="connsiteX4" fmla="*/ 1962151 w 2233614"/>
              <a:gd name="connsiteY4" fmla="*/ 1028899 h 1209875"/>
              <a:gd name="connsiteX5" fmla="*/ 2233614 w 2233614"/>
              <a:gd name="connsiteY5" fmla="*/ 1209874 h 1209875"/>
              <a:gd name="connsiteX0" fmla="*/ 0 w 2233614"/>
              <a:gd name="connsiteY0" fmla="*/ 1209875 h 1209875"/>
              <a:gd name="connsiteX1" fmla="*/ 604839 w 2233614"/>
              <a:gd name="connsiteY1" fmla="*/ 1176536 h 1209875"/>
              <a:gd name="connsiteX2" fmla="*/ 1247776 w 2233614"/>
              <a:gd name="connsiteY2" fmla="*/ 943174 h 1209875"/>
              <a:gd name="connsiteX3" fmla="*/ 1628776 w 2233614"/>
              <a:gd name="connsiteY3" fmla="*/ 199 h 1209875"/>
              <a:gd name="connsiteX4" fmla="*/ 1962151 w 2233614"/>
              <a:gd name="connsiteY4" fmla="*/ 1028899 h 1209875"/>
              <a:gd name="connsiteX5" fmla="*/ 2233614 w 2233614"/>
              <a:gd name="connsiteY5" fmla="*/ 1209874 h 120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614" h="1209875">
                <a:moveTo>
                  <a:pt x="0" y="1209875"/>
                </a:moveTo>
                <a:cubicBezTo>
                  <a:pt x="159146" y="1193999"/>
                  <a:pt x="396876" y="1211461"/>
                  <a:pt x="604839" y="1176536"/>
                </a:cubicBezTo>
                <a:cubicBezTo>
                  <a:pt x="812802" y="1141611"/>
                  <a:pt x="1077120" y="1139230"/>
                  <a:pt x="1247776" y="943174"/>
                </a:cubicBezTo>
                <a:cubicBezTo>
                  <a:pt x="1418432" y="747118"/>
                  <a:pt x="1509714" y="-14088"/>
                  <a:pt x="1628776" y="199"/>
                </a:cubicBezTo>
                <a:cubicBezTo>
                  <a:pt x="1747838" y="14486"/>
                  <a:pt x="1861345" y="827287"/>
                  <a:pt x="1962151" y="1028899"/>
                </a:cubicBezTo>
                <a:cubicBezTo>
                  <a:pt x="2062957" y="1230511"/>
                  <a:pt x="2156621" y="1167011"/>
                  <a:pt x="2233614" y="1209874"/>
                </a:cubicBezTo>
              </a:path>
            </a:pathLst>
          </a:cu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3" name="组合 132">
            <a:extLst>
              <a:ext uri="{FF2B5EF4-FFF2-40B4-BE49-F238E27FC236}">
                <a16:creationId xmlns:a16="http://schemas.microsoft.com/office/drawing/2014/main" id="{3ECC5964-CA89-4FF7-AACF-205E21F070E5}"/>
              </a:ext>
            </a:extLst>
          </p:cNvPr>
          <p:cNvGrpSpPr/>
          <p:nvPr/>
        </p:nvGrpSpPr>
        <p:grpSpPr>
          <a:xfrm>
            <a:off x="7664661" y="4136312"/>
            <a:ext cx="3700109" cy="2031794"/>
            <a:chOff x="2880851" y="1822451"/>
            <a:chExt cx="8483705" cy="4658549"/>
          </a:xfrm>
        </p:grpSpPr>
        <p:sp>
          <p:nvSpPr>
            <p:cNvPr id="134" name="矩形 133">
              <a:extLst>
                <a:ext uri="{FF2B5EF4-FFF2-40B4-BE49-F238E27FC236}">
                  <a16:creationId xmlns:a16="http://schemas.microsoft.com/office/drawing/2014/main" id="{D864A478-AFDC-4AB6-9817-886EA2650B2B}"/>
                </a:ext>
              </a:extLst>
            </p:cNvPr>
            <p:cNvSpPr/>
            <p:nvPr/>
          </p:nvSpPr>
          <p:spPr>
            <a:xfrm>
              <a:off x="2880851" y="1822451"/>
              <a:ext cx="8483705" cy="465854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33FB1C0F-801F-4581-9331-46B49BAAC4EE}"/>
                </a:ext>
              </a:extLst>
            </p:cNvPr>
            <p:cNvSpPr/>
            <p:nvPr/>
          </p:nvSpPr>
          <p:spPr>
            <a:xfrm>
              <a:off x="6797220" y="2078344"/>
              <a:ext cx="2651937" cy="353833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9814A0C9-5662-4414-8C97-6B43CB7D5BA0}"/>
                </a:ext>
              </a:extLst>
            </p:cNvPr>
            <p:cNvSpPr/>
            <p:nvPr/>
          </p:nvSpPr>
          <p:spPr>
            <a:xfrm>
              <a:off x="3959318" y="2078345"/>
              <a:ext cx="1870565" cy="357765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7" name="直接箭头连接符 136">
              <a:extLst>
                <a:ext uri="{FF2B5EF4-FFF2-40B4-BE49-F238E27FC236}">
                  <a16:creationId xmlns:a16="http://schemas.microsoft.com/office/drawing/2014/main" id="{DE18E779-3B3E-41C0-841F-219F9B9698AA}"/>
                </a:ext>
              </a:extLst>
            </p:cNvPr>
            <p:cNvCxnSpPr>
              <a:cxnSpLocks/>
            </p:cNvCxnSpPr>
            <p:nvPr/>
          </p:nvCxnSpPr>
          <p:spPr>
            <a:xfrm flipV="1">
              <a:off x="3936884" y="2019850"/>
              <a:ext cx="0" cy="3636160"/>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0D5B087A-057F-4937-AD04-5DB41ED55239}"/>
                </a:ext>
              </a:extLst>
            </p:cNvPr>
            <p:cNvCxnSpPr>
              <a:cxnSpLocks/>
            </p:cNvCxnSpPr>
            <p:nvPr/>
          </p:nvCxnSpPr>
          <p:spPr>
            <a:xfrm>
              <a:off x="3917219" y="5636346"/>
              <a:ext cx="5717400" cy="0"/>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9" name="文本框 138">
              <a:extLst>
                <a:ext uri="{FF2B5EF4-FFF2-40B4-BE49-F238E27FC236}">
                  <a16:creationId xmlns:a16="http://schemas.microsoft.com/office/drawing/2014/main" id="{54174596-C5F8-4416-8107-1B2AFB8647BA}"/>
                </a:ext>
              </a:extLst>
            </p:cNvPr>
            <p:cNvSpPr txBox="1"/>
            <p:nvPr/>
          </p:nvSpPr>
          <p:spPr>
            <a:xfrm>
              <a:off x="8957219" y="5804355"/>
              <a:ext cx="2363142" cy="599826"/>
            </a:xfrm>
            <a:prstGeom prst="rect">
              <a:avLst/>
            </a:prstGeom>
            <a:noFill/>
          </p:spPr>
          <p:txBody>
            <a:bodyPr wrap="square" rtlCol="0">
              <a:spAutoFit/>
            </a:bodyPr>
            <a:lstStyle/>
            <a:p>
              <a:r>
                <a:rPr lang="zh-CN" altLang="en-US" sz="1100">
                  <a:solidFill>
                    <a:srgbClr val="002060"/>
                  </a:solidFill>
                  <a:latin typeface="华文中宋" panose="02010600040101010101" pitchFamily="2" charset="-122"/>
                  <a:ea typeface="华文中宋" panose="02010600040101010101" pitchFamily="2" charset="-122"/>
                </a:rPr>
                <a:t>中子能量</a:t>
              </a:r>
              <a:r>
                <a:rPr lang="en-US" altLang="zh-CN" sz="1100">
                  <a:solidFill>
                    <a:srgbClr val="002060"/>
                  </a:solidFill>
                  <a:latin typeface="华文中宋" panose="02010600040101010101" pitchFamily="2" charset="-122"/>
                  <a:ea typeface="华文中宋" panose="02010600040101010101" pitchFamily="2" charset="-122"/>
                </a:rPr>
                <a:t>/eV</a:t>
              </a:r>
              <a:endParaRPr lang="zh-CN" altLang="en-US" sz="1100">
                <a:solidFill>
                  <a:srgbClr val="002060"/>
                </a:solidFill>
                <a:latin typeface="华文中宋" panose="02010600040101010101" pitchFamily="2" charset="-122"/>
                <a:ea typeface="华文中宋" panose="02010600040101010101" pitchFamily="2" charset="-122"/>
              </a:endParaRPr>
            </a:p>
          </p:txBody>
        </p:sp>
        <p:sp>
          <p:nvSpPr>
            <p:cNvPr id="140" name="文本框 139">
              <a:extLst>
                <a:ext uri="{FF2B5EF4-FFF2-40B4-BE49-F238E27FC236}">
                  <a16:creationId xmlns:a16="http://schemas.microsoft.com/office/drawing/2014/main" id="{93AD0157-6280-44F9-895E-9A6478D53A99}"/>
                </a:ext>
              </a:extLst>
            </p:cNvPr>
            <p:cNvSpPr txBox="1"/>
            <p:nvPr/>
          </p:nvSpPr>
          <p:spPr>
            <a:xfrm>
              <a:off x="3068773" y="2078344"/>
              <a:ext cx="811530" cy="3050462"/>
            </a:xfrm>
            <a:prstGeom prst="rect">
              <a:avLst/>
            </a:prstGeom>
            <a:noFill/>
          </p:spPr>
          <p:txBody>
            <a:bodyPr vert="eaVert" wrap="square" rtlCol="0">
              <a:spAutoFit/>
            </a:bodyPr>
            <a:lstStyle/>
            <a:p>
              <a:r>
                <a:rPr lang="zh-CN" altLang="en-US" sz="1100">
                  <a:solidFill>
                    <a:srgbClr val="002060"/>
                  </a:solidFill>
                  <a:latin typeface="华文中宋" panose="02010600040101010101" pitchFamily="2" charset="-122"/>
                  <a:ea typeface="华文中宋" panose="02010600040101010101" pitchFamily="2" charset="-122"/>
                </a:rPr>
                <a:t>中子数</a:t>
              </a:r>
            </a:p>
          </p:txBody>
        </p:sp>
        <p:grpSp>
          <p:nvGrpSpPr>
            <p:cNvPr id="141" name="组合 140">
              <a:extLst>
                <a:ext uri="{FF2B5EF4-FFF2-40B4-BE49-F238E27FC236}">
                  <a16:creationId xmlns:a16="http://schemas.microsoft.com/office/drawing/2014/main" id="{0C932357-E2CA-47C9-B9C2-C135EAD46855}"/>
                </a:ext>
              </a:extLst>
            </p:cNvPr>
            <p:cNvGrpSpPr/>
            <p:nvPr/>
          </p:nvGrpSpPr>
          <p:grpSpPr>
            <a:xfrm>
              <a:off x="4637219" y="5501101"/>
              <a:ext cx="4320000" cy="135245"/>
              <a:chOff x="4607925" y="5819775"/>
              <a:chExt cx="4320000" cy="135245"/>
            </a:xfrm>
          </p:grpSpPr>
          <p:cxnSp>
            <p:nvCxnSpPr>
              <p:cNvPr id="147" name="直接连接符 146">
                <a:extLst>
                  <a:ext uri="{FF2B5EF4-FFF2-40B4-BE49-F238E27FC236}">
                    <a16:creationId xmlns:a16="http://schemas.microsoft.com/office/drawing/2014/main" id="{30A42B96-CB90-4A9E-811E-ADBAEE60D559}"/>
                  </a:ext>
                </a:extLst>
              </p:cNvPr>
              <p:cNvCxnSpPr/>
              <p:nvPr/>
            </p:nvCxnSpPr>
            <p:spPr>
              <a:xfrm>
                <a:off x="460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B8F5654F-8A2B-4CDA-8921-5964B909E602}"/>
                  </a:ext>
                </a:extLst>
              </p:cNvPr>
              <p:cNvCxnSpPr/>
              <p:nvPr/>
            </p:nvCxnSpPr>
            <p:spPr>
              <a:xfrm>
                <a:off x="892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A3AB1572-50D1-4383-A695-D6D4D88E4050}"/>
                  </a:ext>
                </a:extLst>
              </p:cNvPr>
              <p:cNvCxnSpPr/>
              <p:nvPr/>
            </p:nvCxnSpPr>
            <p:spPr>
              <a:xfrm>
                <a:off x="820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E1A1EA0C-4266-440C-AD37-696E7A80B812}"/>
                  </a:ext>
                </a:extLst>
              </p:cNvPr>
              <p:cNvCxnSpPr/>
              <p:nvPr/>
            </p:nvCxnSpPr>
            <p:spPr>
              <a:xfrm>
                <a:off x="748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A700CD94-919A-4341-91F4-4F4169F340AC}"/>
                  </a:ext>
                </a:extLst>
              </p:cNvPr>
              <p:cNvCxnSpPr/>
              <p:nvPr/>
            </p:nvCxnSpPr>
            <p:spPr>
              <a:xfrm>
                <a:off x="676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0AFF3E0B-1E33-4DE2-9285-7968FFC76DE0}"/>
                  </a:ext>
                </a:extLst>
              </p:cNvPr>
              <p:cNvCxnSpPr/>
              <p:nvPr/>
            </p:nvCxnSpPr>
            <p:spPr>
              <a:xfrm>
                <a:off x="604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7670F4FB-AC8C-4E98-BEDF-B2F0768F1B62}"/>
                  </a:ext>
                </a:extLst>
              </p:cNvPr>
              <p:cNvCxnSpPr/>
              <p:nvPr/>
            </p:nvCxnSpPr>
            <p:spPr>
              <a:xfrm>
                <a:off x="532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42" name="组合 141">
              <a:extLst>
                <a:ext uri="{FF2B5EF4-FFF2-40B4-BE49-F238E27FC236}">
                  <a16:creationId xmlns:a16="http://schemas.microsoft.com/office/drawing/2014/main" id="{86049622-8BD1-49C5-AF19-346D852702DF}"/>
                </a:ext>
              </a:extLst>
            </p:cNvPr>
            <p:cNvGrpSpPr/>
            <p:nvPr/>
          </p:nvGrpSpPr>
          <p:grpSpPr>
            <a:xfrm rot="5400000">
              <a:off x="2947623" y="3752228"/>
              <a:ext cx="2160000" cy="135245"/>
              <a:chOff x="6767925" y="5819775"/>
              <a:chExt cx="2160000" cy="135245"/>
            </a:xfrm>
          </p:grpSpPr>
          <p:cxnSp>
            <p:nvCxnSpPr>
              <p:cNvPr id="143" name="直接连接符 142">
                <a:extLst>
                  <a:ext uri="{FF2B5EF4-FFF2-40B4-BE49-F238E27FC236}">
                    <a16:creationId xmlns:a16="http://schemas.microsoft.com/office/drawing/2014/main" id="{07F35783-B8EA-449C-AB64-4FE174A39CFE}"/>
                  </a:ext>
                </a:extLst>
              </p:cNvPr>
              <p:cNvCxnSpPr/>
              <p:nvPr/>
            </p:nvCxnSpPr>
            <p:spPr>
              <a:xfrm>
                <a:off x="892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E076A15E-ED77-44BA-859E-C66BF67D47C7}"/>
                  </a:ext>
                </a:extLst>
              </p:cNvPr>
              <p:cNvCxnSpPr/>
              <p:nvPr/>
            </p:nvCxnSpPr>
            <p:spPr>
              <a:xfrm>
                <a:off x="820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B29382E9-0AEA-4AD4-AC89-2A406A1468AA}"/>
                  </a:ext>
                </a:extLst>
              </p:cNvPr>
              <p:cNvCxnSpPr/>
              <p:nvPr/>
            </p:nvCxnSpPr>
            <p:spPr>
              <a:xfrm>
                <a:off x="748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50F18EA2-34A4-4DB4-87B9-A8D3455D2C42}"/>
                  </a:ext>
                </a:extLst>
              </p:cNvPr>
              <p:cNvCxnSpPr/>
              <p:nvPr/>
            </p:nvCxnSpPr>
            <p:spPr>
              <a:xfrm>
                <a:off x="676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grpSp>
      <p:sp>
        <p:nvSpPr>
          <p:cNvPr id="154" name="任意多边形: 形状 153">
            <a:extLst>
              <a:ext uri="{FF2B5EF4-FFF2-40B4-BE49-F238E27FC236}">
                <a16:creationId xmlns:a16="http://schemas.microsoft.com/office/drawing/2014/main" id="{5D4589D6-5167-43A6-BA7F-EC32170D1C92}"/>
              </a:ext>
            </a:extLst>
          </p:cNvPr>
          <p:cNvSpPr/>
          <p:nvPr/>
        </p:nvSpPr>
        <p:spPr>
          <a:xfrm>
            <a:off x="8215312" y="4447393"/>
            <a:ext cx="2255074" cy="1209743"/>
          </a:xfrm>
          <a:custGeom>
            <a:avLst/>
            <a:gdLst>
              <a:gd name="connsiteX0" fmla="*/ 0 w 2262188"/>
              <a:gd name="connsiteY0" fmla="*/ 1157587 h 1214921"/>
              <a:gd name="connsiteX1" fmla="*/ 404813 w 2262188"/>
              <a:gd name="connsiteY1" fmla="*/ 1028999 h 1214921"/>
              <a:gd name="connsiteX2" fmla="*/ 1147763 w 2262188"/>
              <a:gd name="connsiteY2" fmla="*/ 976612 h 1214921"/>
              <a:gd name="connsiteX3" fmla="*/ 1490663 w 2262188"/>
              <a:gd name="connsiteY3" fmla="*/ 299 h 1214921"/>
              <a:gd name="connsiteX4" fmla="*/ 1985963 w 2262188"/>
              <a:gd name="connsiteY4" fmla="*/ 1086149 h 1214921"/>
              <a:gd name="connsiteX5" fmla="*/ 2262188 w 2262188"/>
              <a:gd name="connsiteY5" fmla="*/ 1200449 h 1214921"/>
              <a:gd name="connsiteX0" fmla="*/ 0 w 2262188"/>
              <a:gd name="connsiteY0" fmla="*/ 1157593 h 1214927"/>
              <a:gd name="connsiteX1" fmla="*/ 523875 w 2262188"/>
              <a:gd name="connsiteY1" fmla="*/ 1138543 h 1214927"/>
              <a:gd name="connsiteX2" fmla="*/ 1147763 w 2262188"/>
              <a:gd name="connsiteY2" fmla="*/ 976618 h 1214927"/>
              <a:gd name="connsiteX3" fmla="*/ 1490663 w 2262188"/>
              <a:gd name="connsiteY3" fmla="*/ 305 h 1214927"/>
              <a:gd name="connsiteX4" fmla="*/ 1985963 w 2262188"/>
              <a:gd name="connsiteY4" fmla="*/ 1086155 h 1214927"/>
              <a:gd name="connsiteX5" fmla="*/ 2262188 w 2262188"/>
              <a:gd name="connsiteY5" fmla="*/ 1200455 h 1214927"/>
              <a:gd name="connsiteX0" fmla="*/ 0 w 2262188"/>
              <a:gd name="connsiteY0" fmla="*/ 1157593 h 1214927"/>
              <a:gd name="connsiteX1" fmla="*/ 523875 w 2262188"/>
              <a:gd name="connsiteY1" fmla="*/ 1138543 h 1214927"/>
              <a:gd name="connsiteX2" fmla="*/ 1147763 w 2262188"/>
              <a:gd name="connsiteY2" fmla="*/ 976618 h 1214927"/>
              <a:gd name="connsiteX3" fmla="*/ 1490663 w 2262188"/>
              <a:gd name="connsiteY3" fmla="*/ 305 h 1214927"/>
              <a:gd name="connsiteX4" fmla="*/ 1985963 w 2262188"/>
              <a:gd name="connsiteY4" fmla="*/ 1086155 h 1214927"/>
              <a:gd name="connsiteX5" fmla="*/ 2262188 w 2262188"/>
              <a:gd name="connsiteY5" fmla="*/ 1200455 h 1214927"/>
              <a:gd name="connsiteX0" fmla="*/ 0 w 2238376"/>
              <a:gd name="connsiteY0" fmla="*/ 1267131 h 1267131"/>
              <a:gd name="connsiteX1" fmla="*/ 500063 w 2238376"/>
              <a:gd name="connsiteY1" fmla="*/ 1138543 h 1267131"/>
              <a:gd name="connsiteX2" fmla="*/ 1123951 w 2238376"/>
              <a:gd name="connsiteY2" fmla="*/ 976618 h 1267131"/>
              <a:gd name="connsiteX3" fmla="*/ 1466851 w 2238376"/>
              <a:gd name="connsiteY3" fmla="*/ 305 h 1267131"/>
              <a:gd name="connsiteX4" fmla="*/ 1962151 w 2238376"/>
              <a:gd name="connsiteY4" fmla="*/ 1086155 h 1267131"/>
              <a:gd name="connsiteX5" fmla="*/ 2238376 w 2238376"/>
              <a:gd name="connsiteY5" fmla="*/ 1200455 h 1267131"/>
              <a:gd name="connsiteX0" fmla="*/ 0 w 2238376"/>
              <a:gd name="connsiteY0" fmla="*/ 1267131 h 1267131"/>
              <a:gd name="connsiteX1" fmla="*/ 500063 w 2238376"/>
              <a:gd name="connsiteY1" fmla="*/ 1138543 h 1267131"/>
              <a:gd name="connsiteX2" fmla="*/ 1123951 w 2238376"/>
              <a:gd name="connsiteY2" fmla="*/ 976618 h 1267131"/>
              <a:gd name="connsiteX3" fmla="*/ 1466851 w 2238376"/>
              <a:gd name="connsiteY3" fmla="*/ 305 h 1267131"/>
              <a:gd name="connsiteX4" fmla="*/ 1962151 w 2238376"/>
              <a:gd name="connsiteY4" fmla="*/ 1086155 h 1267131"/>
              <a:gd name="connsiteX5" fmla="*/ 2238376 w 2238376"/>
              <a:gd name="connsiteY5" fmla="*/ 1200455 h 1267131"/>
              <a:gd name="connsiteX0" fmla="*/ 0 w 2238376"/>
              <a:gd name="connsiteY0" fmla="*/ 1267137 h 1267137"/>
              <a:gd name="connsiteX1" fmla="*/ 571501 w 2238376"/>
              <a:gd name="connsiteY1" fmla="*/ 1229036 h 1267137"/>
              <a:gd name="connsiteX2" fmla="*/ 1123951 w 2238376"/>
              <a:gd name="connsiteY2" fmla="*/ 976624 h 1267137"/>
              <a:gd name="connsiteX3" fmla="*/ 1466851 w 2238376"/>
              <a:gd name="connsiteY3" fmla="*/ 311 h 1267137"/>
              <a:gd name="connsiteX4" fmla="*/ 1962151 w 2238376"/>
              <a:gd name="connsiteY4" fmla="*/ 1086161 h 1267137"/>
              <a:gd name="connsiteX5" fmla="*/ 2238376 w 2238376"/>
              <a:gd name="connsiteY5" fmla="*/ 1200461 h 1267137"/>
              <a:gd name="connsiteX0" fmla="*/ 0 w 2238376"/>
              <a:gd name="connsiteY0" fmla="*/ 1267137 h 1267137"/>
              <a:gd name="connsiteX1" fmla="*/ 571501 w 2238376"/>
              <a:gd name="connsiteY1" fmla="*/ 1229036 h 1267137"/>
              <a:gd name="connsiteX2" fmla="*/ 1123951 w 2238376"/>
              <a:gd name="connsiteY2" fmla="*/ 976624 h 1267137"/>
              <a:gd name="connsiteX3" fmla="*/ 1466851 w 2238376"/>
              <a:gd name="connsiteY3" fmla="*/ 311 h 1267137"/>
              <a:gd name="connsiteX4" fmla="*/ 1962151 w 2238376"/>
              <a:gd name="connsiteY4" fmla="*/ 1086161 h 1267137"/>
              <a:gd name="connsiteX5" fmla="*/ 2238376 w 2238376"/>
              <a:gd name="connsiteY5" fmla="*/ 1200461 h 1267137"/>
              <a:gd name="connsiteX0" fmla="*/ 0 w 2238376"/>
              <a:gd name="connsiteY0" fmla="*/ 1267013 h 1267013"/>
              <a:gd name="connsiteX1" fmla="*/ 571501 w 2238376"/>
              <a:gd name="connsiteY1" fmla="*/ 1228912 h 1267013"/>
              <a:gd name="connsiteX2" fmla="*/ 1247776 w 2238376"/>
              <a:gd name="connsiteY2" fmla="*/ 1000312 h 1267013"/>
              <a:gd name="connsiteX3" fmla="*/ 1466851 w 2238376"/>
              <a:gd name="connsiteY3" fmla="*/ 187 h 1267013"/>
              <a:gd name="connsiteX4" fmla="*/ 1962151 w 2238376"/>
              <a:gd name="connsiteY4" fmla="*/ 1086037 h 1267013"/>
              <a:gd name="connsiteX5" fmla="*/ 2238376 w 2238376"/>
              <a:gd name="connsiteY5" fmla="*/ 1200337 h 1267013"/>
              <a:gd name="connsiteX0" fmla="*/ 0 w 2238376"/>
              <a:gd name="connsiteY0" fmla="*/ 1209875 h 1209875"/>
              <a:gd name="connsiteX1" fmla="*/ 571501 w 2238376"/>
              <a:gd name="connsiteY1" fmla="*/ 1171774 h 1209875"/>
              <a:gd name="connsiteX2" fmla="*/ 1247776 w 2238376"/>
              <a:gd name="connsiteY2" fmla="*/ 943174 h 1209875"/>
              <a:gd name="connsiteX3" fmla="*/ 1628776 w 2238376"/>
              <a:gd name="connsiteY3" fmla="*/ 199 h 1209875"/>
              <a:gd name="connsiteX4" fmla="*/ 1962151 w 2238376"/>
              <a:gd name="connsiteY4" fmla="*/ 1028899 h 1209875"/>
              <a:gd name="connsiteX5" fmla="*/ 2238376 w 2238376"/>
              <a:gd name="connsiteY5" fmla="*/ 1143199 h 1209875"/>
              <a:gd name="connsiteX0" fmla="*/ 0 w 2233614"/>
              <a:gd name="connsiteY0" fmla="*/ 1209875 h 1209875"/>
              <a:gd name="connsiteX1" fmla="*/ 571501 w 2233614"/>
              <a:gd name="connsiteY1" fmla="*/ 1171774 h 1209875"/>
              <a:gd name="connsiteX2" fmla="*/ 1247776 w 2233614"/>
              <a:gd name="connsiteY2" fmla="*/ 943174 h 1209875"/>
              <a:gd name="connsiteX3" fmla="*/ 1628776 w 2233614"/>
              <a:gd name="connsiteY3" fmla="*/ 199 h 1209875"/>
              <a:gd name="connsiteX4" fmla="*/ 1962151 w 2233614"/>
              <a:gd name="connsiteY4" fmla="*/ 1028899 h 1209875"/>
              <a:gd name="connsiteX5" fmla="*/ 2233614 w 2233614"/>
              <a:gd name="connsiteY5" fmla="*/ 1209874 h 1209875"/>
              <a:gd name="connsiteX0" fmla="*/ 0 w 2233614"/>
              <a:gd name="connsiteY0" fmla="*/ 1209875 h 1209875"/>
              <a:gd name="connsiteX1" fmla="*/ 571501 w 2233614"/>
              <a:gd name="connsiteY1" fmla="*/ 1171774 h 1209875"/>
              <a:gd name="connsiteX2" fmla="*/ 1247776 w 2233614"/>
              <a:gd name="connsiteY2" fmla="*/ 943174 h 1209875"/>
              <a:gd name="connsiteX3" fmla="*/ 1628776 w 2233614"/>
              <a:gd name="connsiteY3" fmla="*/ 199 h 1209875"/>
              <a:gd name="connsiteX4" fmla="*/ 1962151 w 2233614"/>
              <a:gd name="connsiteY4" fmla="*/ 1028899 h 1209875"/>
              <a:gd name="connsiteX5" fmla="*/ 2233614 w 2233614"/>
              <a:gd name="connsiteY5" fmla="*/ 1209874 h 1209875"/>
              <a:gd name="connsiteX0" fmla="*/ 0 w 2233614"/>
              <a:gd name="connsiteY0" fmla="*/ 1209875 h 1209875"/>
              <a:gd name="connsiteX1" fmla="*/ 604839 w 2233614"/>
              <a:gd name="connsiteY1" fmla="*/ 1176536 h 1209875"/>
              <a:gd name="connsiteX2" fmla="*/ 1247776 w 2233614"/>
              <a:gd name="connsiteY2" fmla="*/ 943174 h 1209875"/>
              <a:gd name="connsiteX3" fmla="*/ 1628776 w 2233614"/>
              <a:gd name="connsiteY3" fmla="*/ 199 h 1209875"/>
              <a:gd name="connsiteX4" fmla="*/ 1962151 w 2233614"/>
              <a:gd name="connsiteY4" fmla="*/ 1028899 h 1209875"/>
              <a:gd name="connsiteX5" fmla="*/ 2233614 w 2233614"/>
              <a:gd name="connsiteY5" fmla="*/ 1209874 h 1209875"/>
              <a:gd name="connsiteX0" fmla="*/ 0 w 2233614"/>
              <a:gd name="connsiteY0" fmla="*/ 1209875 h 1209875"/>
              <a:gd name="connsiteX1" fmla="*/ 604839 w 2233614"/>
              <a:gd name="connsiteY1" fmla="*/ 1176536 h 1209875"/>
              <a:gd name="connsiteX2" fmla="*/ 1247776 w 2233614"/>
              <a:gd name="connsiteY2" fmla="*/ 943174 h 1209875"/>
              <a:gd name="connsiteX3" fmla="*/ 1628776 w 2233614"/>
              <a:gd name="connsiteY3" fmla="*/ 199 h 1209875"/>
              <a:gd name="connsiteX4" fmla="*/ 1962151 w 2233614"/>
              <a:gd name="connsiteY4" fmla="*/ 1028899 h 1209875"/>
              <a:gd name="connsiteX5" fmla="*/ 2233614 w 2233614"/>
              <a:gd name="connsiteY5" fmla="*/ 1209874 h 1209875"/>
              <a:gd name="connsiteX0" fmla="*/ 0 w 2233614"/>
              <a:gd name="connsiteY0" fmla="*/ 1209844 h 1209844"/>
              <a:gd name="connsiteX1" fmla="*/ 320431 w 2233614"/>
              <a:gd name="connsiteY1" fmla="*/ 328780 h 1209844"/>
              <a:gd name="connsiteX2" fmla="*/ 1247776 w 2233614"/>
              <a:gd name="connsiteY2" fmla="*/ 943143 h 1209844"/>
              <a:gd name="connsiteX3" fmla="*/ 1628776 w 2233614"/>
              <a:gd name="connsiteY3" fmla="*/ 168 h 1209844"/>
              <a:gd name="connsiteX4" fmla="*/ 1962151 w 2233614"/>
              <a:gd name="connsiteY4" fmla="*/ 1028868 h 1209844"/>
              <a:gd name="connsiteX5" fmla="*/ 2233614 w 2233614"/>
              <a:gd name="connsiteY5" fmla="*/ 1209843 h 1209844"/>
              <a:gd name="connsiteX0" fmla="*/ 0 w 2233614"/>
              <a:gd name="connsiteY0" fmla="*/ 1210130 h 1210130"/>
              <a:gd name="connsiteX1" fmla="*/ 320431 w 2233614"/>
              <a:gd name="connsiteY1" fmla="*/ 329066 h 1210130"/>
              <a:gd name="connsiteX2" fmla="*/ 880007 w 2233614"/>
              <a:gd name="connsiteY2" fmla="*/ 891041 h 1210130"/>
              <a:gd name="connsiteX3" fmla="*/ 1628776 w 2233614"/>
              <a:gd name="connsiteY3" fmla="*/ 454 h 1210130"/>
              <a:gd name="connsiteX4" fmla="*/ 1962151 w 2233614"/>
              <a:gd name="connsiteY4" fmla="*/ 1029154 h 1210130"/>
              <a:gd name="connsiteX5" fmla="*/ 2233614 w 2233614"/>
              <a:gd name="connsiteY5" fmla="*/ 1210129 h 1210130"/>
              <a:gd name="connsiteX0" fmla="*/ 0 w 2233614"/>
              <a:gd name="connsiteY0" fmla="*/ 1209744 h 1209744"/>
              <a:gd name="connsiteX1" fmla="*/ 320431 w 2233614"/>
              <a:gd name="connsiteY1" fmla="*/ 328680 h 1209744"/>
              <a:gd name="connsiteX2" fmla="*/ 1076151 w 2233614"/>
              <a:gd name="connsiteY2" fmla="*/ 1081155 h 1209744"/>
              <a:gd name="connsiteX3" fmla="*/ 1628776 w 2233614"/>
              <a:gd name="connsiteY3" fmla="*/ 68 h 1209744"/>
              <a:gd name="connsiteX4" fmla="*/ 1962151 w 2233614"/>
              <a:gd name="connsiteY4" fmla="*/ 1028768 h 1209744"/>
              <a:gd name="connsiteX5" fmla="*/ 2233614 w 2233614"/>
              <a:gd name="connsiteY5" fmla="*/ 1209743 h 1209744"/>
              <a:gd name="connsiteX0" fmla="*/ 0 w 2321879"/>
              <a:gd name="connsiteY0" fmla="*/ 1114494 h 1209743"/>
              <a:gd name="connsiteX1" fmla="*/ 408696 w 2321879"/>
              <a:gd name="connsiteY1" fmla="*/ 328680 h 1209743"/>
              <a:gd name="connsiteX2" fmla="*/ 1164416 w 2321879"/>
              <a:gd name="connsiteY2" fmla="*/ 1081155 h 1209743"/>
              <a:gd name="connsiteX3" fmla="*/ 1717041 w 2321879"/>
              <a:gd name="connsiteY3" fmla="*/ 68 h 1209743"/>
              <a:gd name="connsiteX4" fmla="*/ 2050416 w 2321879"/>
              <a:gd name="connsiteY4" fmla="*/ 1028768 h 1209743"/>
              <a:gd name="connsiteX5" fmla="*/ 2321879 w 2321879"/>
              <a:gd name="connsiteY5" fmla="*/ 1209743 h 120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1879" h="1209743">
                <a:moveTo>
                  <a:pt x="0" y="1114494"/>
                </a:moveTo>
                <a:cubicBezTo>
                  <a:pt x="159146" y="1098618"/>
                  <a:pt x="214627" y="334236"/>
                  <a:pt x="408696" y="328680"/>
                </a:cubicBezTo>
                <a:cubicBezTo>
                  <a:pt x="602765" y="323124"/>
                  <a:pt x="946359" y="1135924"/>
                  <a:pt x="1164416" y="1081155"/>
                </a:cubicBezTo>
                <a:cubicBezTo>
                  <a:pt x="1382474" y="1026386"/>
                  <a:pt x="1569374" y="8799"/>
                  <a:pt x="1717041" y="68"/>
                </a:cubicBezTo>
                <a:cubicBezTo>
                  <a:pt x="1864708" y="-8663"/>
                  <a:pt x="1949610" y="827156"/>
                  <a:pt x="2050416" y="1028768"/>
                </a:cubicBezTo>
                <a:cubicBezTo>
                  <a:pt x="2151222" y="1230380"/>
                  <a:pt x="2244886" y="1166880"/>
                  <a:pt x="2321879" y="1209743"/>
                </a:cubicBezTo>
              </a:path>
            </a:pathLst>
          </a:cu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7037FDFB-5447-41DC-B53A-46DC81354315}"/>
              </a:ext>
            </a:extLst>
          </p:cNvPr>
          <p:cNvSpPr/>
          <p:nvPr/>
        </p:nvSpPr>
        <p:spPr>
          <a:xfrm>
            <a:off x="4287162" y="2768476"/>
            <a:ext cx="2465226" cy="3408926"/>
          </a:xfrm>
          <a:prstGeom prst="rect">
            <a:avLst/>
          </a:pr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07397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矩形 78">
            <a:extLst>
              <a:ext uri="{FF2B5EF4-FFF2-40B4-BE49-F238E27FC236}">
                <a16:creationId xmlns:a16="http://schemas.microsoft.com/office/drawing/2014/main" id="{6D280BF0-109F-43AE-945E-12A3ECAD6338}"/>
              </a:ext>
            </a:extLst>
          </p:cNvPr>
          <p:cNvSpPr/>
          <p:nvPr/>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标题 3">
            <a:extLst>
              <a:ext uri="{FF2B5EF4-FFF2-40B4-BE49-F238E27FC236}">
                <a16:creationId xmlns:a16="http://schemas.microsoft.com/office/drawing/2014/main" id="{DDD048BB-67D8-4FD3-84F6-8D8AA155F2B4}"/>
              </a:ext>
            </a:extLst>
          </p:cNvPr>
          <p:cNvSpPr>
            <a:spLocks noGrp="1"/>
          </p:cNvSpPr>
          <p:nvPr>
            <p:ph type="title"/>
          </p:nvPr>
        </p:nvSpPr>
        <p:spPr/>
        <p:txBody>
          <a:bodyPr/>
          <a:lstStyle/>
          <a:p>
            <a:r>
              <a:rPr lang="zh-CN" altLang="en-US"/>
              <a:t>研究背景</a:t>
            </a:r>
          </a:p>
        </p:txBody>
      </p:sp>
      <p:sp>
        <p:nvSpPr>
          <p:cNvPr id="7" name="文本占位符 6">
            <a:extLst>
              <a:ext uri="{FF2B5EF4-FFF2-40B4-BE49-F238E27FC236}">
                <a16:creationId xmlns:a16="http://schemas.microsoft.com/office/drawing/2014/main" id="{FDB861CD-EF1B-4133-95A2-057659CF34E2}"/>
              </a:ext>
            </a:extLst>
          </p:cNvPr>
          <p:cNvSpPr>
            <a:spLocks noGrp="1"/>
          </p:cNvSpPr>
          <p:nvPr>
            <p:ph type="body" sz="quarter" idx="14"/>
          </p:nvPr>
        </p:nvSpPr>
        <p:spPr/>
        <p:txBody>
          <a:bodyPr/>
          <a:lstStyle/>
          <a:p>
            <a:r>
              <a:rPr lang="en-US" altLang="zh-CN"/>
              <a:t>1</a:t>
            </a:r>
            <a:endParaRPr lang="zh-CN" altLang="en-US"/>
          </a:p>
        </p:txBody>
      </p:sp>
      <p:sp>
        <p:nvSpPr>
          <p:cNvPr id="8" name="文本占位符 7">
            <a:extLst>
              <a:ext uri="{FF2B5EF4-FFF2-40B4-BE49-F238E27FC236}">
                <a16:creationId xmlns:a16="http://schemas.microsoft.com/office/drawing/2014/main" id="{FBB6B48F-AEC5-4F4D-9C46-08792409CEFD}"/>
              </a:ext>
            </a:extLst>
          </p:cNvPr>
          <p:cNvSpPr>
            <a:spLocks noGrp="1"/>
          </p:cNvSpPr>
          <p:nvPr>
            <p:ph type="body" sz="quarter" idx="15"/>
          </p:nvPr>
        </p:nvSpPr>
        <p:spPr>
          <a:xfrm>
            <a:off x="0" y="0"/>
            <a:ext cx="2088000" cy="1296000"/>
          </a:xfrm>
        </p:spPr>
        <p:txBody>
          <a:bodyPr/>
          <a:lstStyle/>
          <a:p>
            <a:r>
              <a:rPr lang="en-US" altLang="zh-CN"/>
              <a:t>1</a:t>
            </a:r>
            <a:endParaRPr lang="zh-CN" altLang="en-US"/>
          </a:p>
        </p:txBody>
      </p:sp>
      <p:grpSp>
        <p:nvGrpSpPr>
          <p:cNvPr id="85" name="组合 84">
            <a:extLst>
              <a:ext uri="{FF2B5EF4-FFF2-40B4-BE49-F238E27FC236}">
                <a16:creationId xmlns:a16="http://schemas.microsoft.com/office/drawing/2014/main" id="{188982AD-F382-4C9F-B305-D871ACDFFF2E}"/>
              </a:ext>
            </a:extLst>
          </p:cNvPr>
          <p:cNvGrpSpPr/>
          <p:nvPr/>
        </p:nvGrpSpPr>
        <p:grpSpPr>
          <a:xfrm>
            <a:off x="2880851" y="1822451"/>
            <a:ext cx="8483705" cy="4351338"/>
            <a:chOff x="2880851" y="1822451"/>
            <a:chExt cx="8483705" cy="4351338"/>
          </a:xfrm>
        </p:grpSpPr>
        <p:sp>
          <p:nvSpPr>
            <p:cNvPr id="45" name="矩形 44">
              <a:extLst>
                <a:ext uri="{FF2B5EF4-FFF2-40B4-BE49-F238E27FC236}">
                  <a16:creationId xmlns:a16="http://schemas.microsoft.com/office/drawing/2014/main" id="{9D625C56-340E-4D4A-BA04-F96832050D8F}"/>
                </a:ext>
              </a:extLst>
            </p:cNvPr>
            <p:cNvSpPr/>
            <p:nvPr/>
          </p:nvSpPr>
          <p:spPr>
            <a:xfrm>
              <a:off x="2880851" y="1822451"/>
              <a:ext cx="8483705" cy="435133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7285E7C5-A32C-4103-8547-C70E4A7D76B1}"/>
                </a:ext>
              </a:extLst>
            </p:cNvPr>
            <p:cNvSpPr/>
            <p:nvPr/>
          </p:nvSpPr>
          <p:spPr>
            <a:xfrm>
              <a:off x="7381886" y="4438111"/>
              <a:ext cx="2067272" cy="117857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EA57877D-ADE5-4C40-B67D-1A8B51864083}"/>
                </a:ext>
              </a:extLst>
            </p:cNvPr>
            <p:cNvSpPr/>
            <p:nvPr/>
          </p:nvSpPr>
          <p:spPr>
            <a:xfrm>
              <a:off x="3959318" y="2078345"/>
              <a:ext cx="1870565" cy="357765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21A3ABA9-B577-46C2-946B-940D8E0304E1}"/>
                </a:ext>
              </a:extLst>
            </p:cNvPr>
            <p:cNvCxnSpPr>
              <a:cxnSpLocks/>
            </p:cNvCxnSpPr>
            <p:nvPr/>
          </p:nvCxnSpPr>
          <p:spPr>
            <a:xfrm flipV="1">
              <a:off x="3936884" y="2019850"/>
              <a:ext cx="0" cy="3636160"/>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DDC4ECA-4A7B-4A9A-9E56-C473540CD4AF}"/>
                </a:ext>
              </a:extLst>
            </p:cNvPr>
            <p:cNvCxnSpPr>
              <a:cxnSpLocks/>
            </p:cNvCxnSpPr>
            <p:nvPr/>
          </p:nvCxnSpPr>
          <p:spPr>
            <a:xfrm>
              <a:off x="3917219" y="5636346"/>
              <a:ext cx="5717400" cy="0"/>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3D7E42F-E698-487A-8457-E7E39C539236}"/>
                </a:ext>
              </a:extLst>
            </p:cNvPr>
            <p:cNvSpPr txBox="1"/>
            <p:nvPr/>
          </p:nvSpPr>
          <p:spPr>
            <a:xfrm>
              <a:off x="9196645" y="5720402"/>
              <a:ext cx="1581150" cy="369332"/>
            </a:xfrm>
            <a:prstGeom prst="rect">
              <a:avLst/>
            </a:prstGeom>
            <a:noFill/>
          </p:spPr>
          <p:txBody>
            <a:bodyPr wrap="square" rtlCol="0">
              <a:spAutoFit/>
            </a:bodyPr>
            <a:lstStyle/>
            <a:p>
              <a:r>
                <a:rPr lang="zh-CN" altLang="en-US">
                  <a:solidFill>
                    <a:srgbClr val="002060"/>
                  </a:solidFill>
                  <a:latin typeface="华文中宋" panose="02010600040101010101" pitchFamily="2" charset="-122"/>
                  <a:ea typeface="华文中宋" panose="02010600040101010101" pitchFamily="2" charset="-122"/>
                </a:rPr>
                <a:t>中子能量</a:t>
              </a:r>
              <a:r>
                <a:rPr lang="en-US" altLang="zh-CN">
                  <a:solidFill>
                    <a:srgbClr val="002060"/>
                  </a:solidFill>
                  <a:latin typeface="华文中宋" panose="02010600040101010101" pitchFamily="2" charset="-122"/>
                  <a:ea typeface="华文中宋" panose="02010600040101010101" pitchFamily="2" charset="-122"/>
                </a:rPr>
                <a:t>/eV</a:t>
              </a:r>
              <a:endParaRPr lang="zh-CN" altLang="en-US">
                <a:solidFill>
                  <a:srgbClr val="002060"/>
                </a:solidFill>
                <a:latin typeface="华文中宋" panose="02010600040101010101" pitchFamily="2" charset="-122"/>
                <a:ea typeface="华文中宋" panose="02010600040101010101" pitchFamily="2" charset="-122"/>
              </a:endParaRPr>
            </a:p>
          </p:txBody>
        </p:sp>
        <p:sp>
          <p:nvSpPr>
            <p:cNvPr id="20" name="文本框 19">
              <a:extLst>
                <a:ext uri="{FF2B5EF4-FFF2-40B4-BE49-F238E27FC236}">
                  <a16:creationId xmlns:a16="http://schemas.microsoft.com/office/drawing/2014/main" id="{F7E3A619-167D-44AD-BE21-DD92094E1462}"/>
                </a:ext>
              </a:extLst>
            </p:cNvPr>
            <p:cNvSpPr txBox="1"/>
            <p:nvPr/>
          </p:nvSpPr>
          <p:spPr>
            <a:xfrm>
              <a:off x="3418635" y="2078345"/>
              <a:ext cx="461665" cy="2035623"/>
            </a:xfrm>
            <a:prstGeom prst="rect">
              <a:avLst/>
            </a:prstGeom>
            <a:noFill/>
          </p:spPr>
          <p:txBody>
            <a:bodyPr vert="eaVert" wrap="square" rtlCol="0">
              <a:spAutoFit/>
            </a:bodyPr>
            <a:lstStyle/>
            <a:p>
              <a:r>
                <a:rPr lang="zh-CN" altLang="en-US">
                  <a:solidFill>
                    <a:srgbClr val="002060"/>
                  </a:solidFill>
                  <a:latin typeface="华文中宋" panose="02010600040101010101" pitchFamily="2" charset="-122"/>
                  <a:ea typeface="华文中宋" panose="02010600040101010101" pitchFamily="2" charset="-122"/>
                </a:rPr>
                <a:t>裂变截面</a:t>
              </a:r>
              <a:r>
                <a:rPr lang="en-US" altLang="zh-CN">
                  <a:solidFill>
                    <a:srgbClr val="002060"/>
                  </a:solidFill>
                  <a:latin typeface="华文中宋" panose="02010600040101010101" pitchFamily="2" charset="-122"/>
                  <a:ea typeface="华文中宋" panose="02010600040101010101" pitchFamily="2" charset="-122"/>
                </a:rPr>
                <a:t>/barn</a:t>
              </a:r>
              <a:endParaRPr lang="zh-CN" altLang="en-US">
                <a:solidFill>
                  <a:srgbClr val="002060"/>
                </a:solidFill>
                <a:latin typeface="华文中宋" panose="02010600040101010101" pitchFamily="2" charset="-122"/>
                <a:ea typeface="华文中宋" panose="02010600040101010101" pitchFamily="2" charset="-122"/>
              </a:endParaRPr>
            </a:p>
          </p:txBody>
        </p:sp>
        <p:grpSp>
          <p:nvGrpSpPr>
            <p:cNvPr id="36" name="组合 35">
              <a:extLst>
                <a:ext uri="{FF2B5EF4-FFF2-40B4-BE49-F238E27FC236}">
                  <a16:creationId xmlns:a16="http://schemas.microsoft.com/office/drawing/2014/main" id="{7B451D5F-33F3-4A29-87CF-AEBCC4A144A9}"/>
                </a:ext>
              </a:extLst>
            </p:cNvPr>
            <p:cNvGrpSpPr/>
            <p:nvPr/>
          </p:nvGrpSpPr>
          <p:grpSpPr>
            <a:xfrm>
              <a:off x="4637219" y="5501101"/>
              <a:ext cx="4320000" cy="135245"/>
              <a:chOff x="4607925" y="5819775"/>
              <a:chExt cx="4320000" cy="135245"/>
            </a:xfrm>
          </p:grpSpPr>
          <p:cxnSp>
            <p:nvCxnSpPr>
              <p:cNvPr id="26" name="直接连接符 25">
                <a:extLst>
                  <a:ext uri="{FF2B5EF4-FFF2-40B4-BE49-F238E27FC236}">
                    <a16:creationId xmlns:a16="http://schemas.microsoft.com/office/drawing/2014/main" id="{405E88BD-4BCD-413A-A52B-E0DDBC70970D}"/>
                  </a:ext>
                </a:extLst>
              </p:cNvPr>
              <p:cNvCxnSpPr/>
              <p:nvPr/>
            </p:nvCxnSpPr>
            <p:spPr>
              <a:xfrm>
                <a:off x="460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94443FD-8816-4E2D-ABC9-B3963C88AD8E}"/>
                  </a:ext>
                </a:extLst>
              </p:cNvPr>
              <p:cNvCxnSpPr/>
              <p:nvPr/>
            </p:nvCxnSpPr>
            <p:spPr>
              <a:xfrm>
                <a:off x="892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9C53D932-A8F0-47CE-9CE2-D67E7B00BB86}"/>
                  </a:ext>
                </a:extLst>
              </p:cNvPr>
              <p:cNvCxnSpPr/>
              <p:nvPr/>
            </p:nvCxnSpPr>
            <p:spPr>
              <a:xfrm>
                <a:off x="820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2D899B4A-4F4E-4898-8027-2BA3FE6AAF16}"/>
                  </a:ext>
                </a:extLst>
              </p:cNvPr>
              <p:cNvCxnSpPr/>
              <p:nvPr/>
            </p:nvCxnSpPr>
            <p:spPr>
              <a:xfrm>
                <a:off x="748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F69B072D-8A13-4828-9633-178733158A13}"/>
                  </a:ext>
                </a:extLst>
              </p:cNvPr>
              <p:cNvCxnSpPr/>
              <p:nvPr/>
            </p:nvCxnSpPr>
            <p:spPr>
              <a:xfrm>
                <a:off x="676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D37D996-7E69-4DF8-94B8-0DB6C2CC8F8A}"/>
                  </a:ext>
                </a:extLst>
              </p:cNvPr>
              <p:cNvCxnSpPr/>
              <p:nvPr/>
            </p:nvCxnSpPr>
            <p:spPr>
              <a:xfrm>
                <a:off x="604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48C99715-A60A-4DC8-BC91-B7C1C8DB3F1A}"/>
                  </a:ext>
                </a:extLst>
              </p:cNvPr>
              <p:cNvCxnSpPr/>
              <p:nvPr/>
            </p:nvCxnSpPr>
            <p:spPr>
              <a:xfrm>
                <a:off x="532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9B85ABF9-A5E0-4D37-93B7-3D644D6C96D7}"/>
                </a:ext>
              </a:extLst>
            </p:cNvPr>
            <p:cNvGrpSpPr/>
            <p:nvPr/>
          </p:nvGrpSpPr>
          <p:grpSpPr>
            <a:xfrm rot="5400000">
              <a:off x="2947623" y="3752228"/>
              <a:ext cx="2160000" cy="135245"/>
              <a:chOff x="6767925" y="5819775"/>
              <a:chExt cx="2160000" cy="135245"/>
            </a:xfrm>
          </p:grpSpPr>
          <p:cxnSp>
            <p:nvCxnSpPr>
              <p:cNvPr id="67" name="直接连接符 66">
                <a:extLst>
                  <a:ext uri="{FF2B5EF4-FFF2-40B4-BE49-F238E27FC236}">
                    <a16:creationId xmlns:a16="http://schemas.microsoft.com/office/drawing/2014/main" id="{129469C0-603C-4277-BB63-653CF0F40971}"/>
                  </a:ext>
                </a:extLst>
              </p:cNvPr>
              <p:cNvCxnSpPr/>
              <p:nvPr/>
            </p:nvCxnSpPr>
            <p:spPr>
              <a:xfrm>
                <a:off x="892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6EF9E25F-6D78-406C-906D-E11ABB31201B}"/>
                  </a:ext>
                </a:extLst>
              </p:cNvPr>
              <p:cNvCxnSpPr/>
              <p:nvPr/>
            </p:nvCxnSpPr>
            <p:spPr>
              <a:xfrm>
                <a:off x="820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23F9708E-BAB8-43CB-ABE5-C6092E7171D4}"/>
                  </a:ext>
                </a:extLst>
              </p:cNvPr>
              <p:cNvCxnSpPr/>
              <p:nvPr/>
            </p:nvCxnSpPr>
            <p:spPr>
              <a:xfrm>
                <a:off x="748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6BEAAFD-923B-44E1-A846-803240B6E78F}"/>
                  </a:ext>
                </a:extLst>
              </p:cNvPr>
              <p:cNvCxnSpPr/>
              <p:nvPr/>
            </p:nvCxnSpPr>
            <p:spPr>
              <a:xfrm>
                <a:off x="6767925" y="5819775"/>
                <a:ext cx="0" cy="135245"/>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81" name="任意多边形: 形状 80">
              <a:extLst>
                <a:ext uri="{FF2B5EF4-FFF2-40B4-BE49-F238E27FC236}">
                  <a16:creationId xmlns:a16="http://schemas.microsoft.com/office/drawing/2014/main" id="{06B1AD61-9071-41C3-929B-DA0D83C79162}"/>
                </a:ext>
              </a:extLst>
            </p:cNvPr>
            <p:cNvSpPr/>
            <p:nvPr/>
          </p:nvSpPr>
          <p:spPr>
            <a:xfrm>
              <a:off x="4513006" y="2231923"/>
              <a:ext cx="4699820" cy="3068076"/>
            </a:xfrm>
            <a:custGeom>
              <a:avLst/>
              <a:gdLst>
                <a:gd name="connsiteX0" fmla="*/ 0 w 4699820"/>
                <a:gd name="connsiteY0" fmla="*/ 0 h 3068076"/>
                <a:gd name="connsiteX1" fmla="*/ 29497 w 4699820"/>
                <a:gd name="connsiteY1" fmla="*/ 235974 h 3068076"/>
                <a:gd name="connsiteX2" fmla="*/ 49162 w 4699820"/>
                <a:gd name="connsiteY2" fmla="*/ 363793 h 3068076"/>
                <a:gd name="connsiteX3" fmla="*/ 58994 w 4699820"/>
                <a:gd name="connsiteY3" fmla="*/ 422787 h 3068076"/>
                <a:gd name="connsiteX4" fmla="*/ 68826 w 4699820"/>
                <a:gd name="connsiteY4" fmla="*/ 530942 h 3068076"/>
                <a:gd name="connsiteX5" fmla="*/ 88491 w 4699820"/>
                <a:gd name="connsiteY5" fmla="*/ 580103 h 3068076"/>
                <a:gd name="connsiteX6" fmla="*/ 108155 w 4699820"/>
                <a:gd name="connsiteY6" fmla="*/ 658761 h 3068076"/>
                <a:gd name="connsiteX7" fmla="*/ 137652 w 4699820"/>
                <a:gd name="connsiteY7" fmla="*/ 727587 h 3068076"/>
                <a:gd name="connsiteX8" fmla="*/ 196646 w 4699820"/>
                <a:gd name="connsiteY8" fmla="*/ 884903 h 3068076"/>
                <a:gd name="connsiteX9" fmla="*/ 216310 w 4699820"/>
                <a:gd name="connsiteY9" fmla="*/ 993058 h 3068076"/>
                <a:gd name="connsiteX10" fmla="*/ 235975 w 4699820"/>
                <a:gd name="connsiteY10" fmla="*/ 1052051 h 3068076"/>
                <a:gd name="connsiteX11" fmla="*/ 255639 w 4699820"/>
                <a:gd name="connsiteY11" fmla="*/ 1120877 h 3068076"/>
                <a:gd name="connsiteX12" fmla="*/ 294968 w 4699820"/>
                <a:gd name="connsiteY12" fmla="*/ 1189703 h 3068076"/>
                <a:gd name="connsiteX13" fmla="*/ 314633 w 4699820"/>
                <a:gd name="connsiteY13" fmla="*/ 1248696 h 3068076"/>
                <a:gd name="connsiteX14" fmla="*/ 324465 w 4699820"/>
                <a:gd name="connsiteY14" fmla="*/ 1288025 h 3068076"/>
                <a:gd name="connsiteX15" fmla="*/ 344129 w 4699820"/>
                <a:gd name="connsiteY15" fmla="*/ 1317522 h 3068076"/>
                <a:gd name="connsiteX16" fmla="*/ 363794 w 4699820"/>
                <a:gd name="connsiteY16" fmla="*/ 1366683 h 3068076"/>
                <a:gd name="connsiteX17" fmla="*/ 412955 w 4699820"/>
                <a:gd name="connsiteY17" fmla="*/ 1494503 h 3068076"/>
                <a:gd name="connsiteX18" fmla="*/ 432620 w 4699820"/>
                <a:gd name="connsiteY18" fmla="*/ 1533832 h 3068076"/>
                <a:gd name="connsiteX19" fmla="*/ 471949 w 4699820"/>
                <a:gd name="connsiteY19" fmla="*/ 1592825 h 3068076"/>
                <a:gd name="connsiteX20" fmla="*/ 501446 w 4699820"/>
                <a:gd name="connsiteY20" fmla="*/ 1651819 h 3068076"/>
                <a:gd name="connsiteX21" fmla="*/ 560439 w 4699820"/>
                <a:gd name="connsiteY21" fmla="*/ 1750142 h 3068076"/>
                <a:gd name="connsiteX22" fmla="*/ 580104 w 4699820"/>
                <a:gd name="connsiteY22" fmla="*/ 1779638 h 3068076"/>
                <a:gd name="connsiteX23" fmla="*/ 599768 w 4699820"/>
                <a:gd name="connsiteY23" fmla="*/ 1809135 h 3068076"/>
                <a:gd name="connsiteX24" fmla="*/ 629265 w 4699820"/>
                <a:gd name="connsiteY24" fmla="*/ 1828800 h 3068076"/>
                <a:gd name="connsiteX25" fmla="*/ 668594 w 4699820"/>
                <a:gd name="connsiteY25" fmla="*/ 1887793 h 3068076"/>
                <a:gd name="connsiteX26" fmla="*/ 717755 w 4699820"/>
                <a:gd name="connsiteY26" fmla="*/ 1946787 h 3068076"/>
                <a:gd name="connsiteX27" fmla="*/ 747252 w 4699820"/>
                <a:gd name="connsiteY27" fmla="*/ 1966451 h 3068076"/>
                <a:gd name="connsiteX28" fmla="*/ 776749 w 4699820"/>
                <a:gd name="connsiteY28" fmla="*/ 1995948 h 3068076"/>
                <a:gd name="connsiteX29" fmla="*/ 806246 w 4699820"/>
                <a:gd name="connsiteY29" fmla="*/ 2015612 h 3068076"/>
                <a:gd name="connsiteX30" fmla="*/ 835742 w 4699820"/>
                <a:gd name="connsiteY30" fmla="*/ 2045109 h 3068076"/>
                <a:gd name="connsiteX31" fmla="*/ 875071 w 4699820"/>
                <a:gd name="connsiteY31" fmla="*/ 2054942 h 3068076"/>
                <a:gd name="connsiteX32" fmla="*/ 963562 w 4699820"/>
                <a:gd name="connsiteY32" fmla="*/ 2113935 h 3068076"/>
                <a:gd name="connsiteX33" fmla="*/ 993059 w 4699820"/>
                <a:gd name="connsiteY33" fmla="*/ 2133600 h 3068076"/>
                <a:gd name="connsiteX34" fmla="*/ 1071717 w 4699820"/>
                <a:gd name="connsiteY34" fmla="*/ 2123767 h 3068076"/>
                <a:gd name="connsiteX35" fmla="*/ 1130710 w 4699820"/>
                <a:gd name="connsiteY35" fmla="*/ 2064774 h 3068076"/>
                <a:gd name="connsiteX36" fmla="*/ 1160207 w 4699820"/>
                <a:gd name="connsiteY36" fmla="*/ 2054942 h 3068076"/>
                <a:gd name="connsiteX37" fmla="*/ 1209368 w 4699820"/>
                <a:gd name="connsiteY37" fmla="*/ 1966451 h 3068076"/>
                <a:gd name="connsiteX38" fmla="*/ 1229033 w 4699820"/>
                <a:gd name="connsiteY38" fmla="*/ 1927122 h 3068076"/>
                <a:gd name="connsiteX39" fmla="*/ 1238865 w 4699820"/>
                <a:gd name="connsiteY39" fmla="*/ 1897625 h 3068076"/>
                <a:gd name="connsiteX40" fmla="*/ 1278194 w 4699820"/>
                <a:gd name="connsiteY40" fmla="*/ 1877961 h 3068076"/>
                <a:gd name="connsiteX41" fmla="*/ 1288026 w 4699820"/>
                <a:gd name="connsiteY41" fmla="*/ 1917290 h 3068076"/>
                <a:gd name="connsiteX42" fmla="*/ 1307691 w 4699820"/>
                <a:gd name="connsiteY42" fmla="*/ 1946787 h 3068076"/>
                <a:gd name="connsiteX43" fmla="*/ 1317523 w 4699820"/>
                <a:gd name="connsiteY43" fmla="*/ 2025445 h 3068076"/>
                <a:gd name="connsiteX44" fmla="*/ 1327355 w 4699820"/>
                <a:gd name="connsiteY44" fmla="*/ 2054942 h 3068076"/>
                <a:gd name="connsiteX45" fmla="*/ 1347020 w 4699820"/>
                <a:gd name="connsiteY45" fmla="*/ 2153264 h 3068076"/>
                <a:gd name="connsiteX46" fmla="*/ 1366684 w 4699820"/>
                <a:gd name="connsiteY46" fmla="*/ 2300748 h 3068076"/>
                <a:gd name="connsiteX47" fmla="*/ 1386349 w 4699820"/>
                <a:gd name="connsiteY47" fmla="*/ 2153264 h 3068076"/>
                <a:gd name="connsiteX48" fmla="*/ 1435510 w 4699820"/>
                <a:gd name="connsiteY48" fmla="*/ 1946787 h 3068076"/>
                <a:gd name="connsiteX49" fmla="*/ 1445342 w 4699820"/>
                <a:gd name="connsiteY49" fmla="*/ 1897625 h 3068076"/>
                <a:gd name="connsiteX50" fmla="*/ 1474839 w 4699820"/>
                <a:gd name="connsiteY50" fmla="*/ 1818967 h 3068076"/>
                <a:gd name="connsiteX51" fmla="*/ 1484671 w 4699820"/>
                <a:gd name="connsiteY51" fmla="*/ 1789471 h 3068076"/>
                <a:gd name="connsiteX52" fmla="*/ 1514168 w 4699820"/>
                <a:gd name="connsiteY52" fmla="*/ 1956619 h 3068076"/>
                <a:gd name="connsiteX53" fmla="*/ 1543665 w 4699820"/>
                <a:gd name="connsiteY53" fmla="*/ 2192593 h 3068076"/>
                <a:gd name="connsiteX54" fmla="*/ 1553497 w 4699820"/>
                <a:gd name="connsiteY54" fmla="*/ 2251587 h 3068076"/>
                <a:gd name="connsiteX55" fmla="*/ 1573162 w 4699820"/>
                <a:gd name="connsiteY55" fmla="*/ 1986116 h 3068076"/>
                <a:gd name="connsiteX56" fmla="*/ 1592826 w 4699820"/>
                <a:gd name="connsiteY56" fmla="*/ 1868129 h 3068076"/>
                <a:gd name="connsiteX57" fmla="*/ 1612491 w 4699820"/>
                <a:gd name="connsiteY57" fmla="*/ 2015612 h 3068076"/>
                <a:gd name="connsiteX58" fmla="*/ 1622323 w 4699820"/>
                <a:gd name="connsiteY58" fmla="*/ 2231922 h 3068076"/>
                <a:gd name="connsiteX59" fmla="*/ 1641988 w 4699820"/>
                <a:gd name="connsiteY59" fmla="*/ 2349909 h 3068076"/>
                <a:gd name="connsiteX60" fmla="*/ 1681317 w 4699820"/>
                <a:gd name="connsiteY60" fmla="*/ 2153264 h 3068076"/>
                <a:gd name="connsiteX61" fmla="*/ 1691149 w 4699820"/>
                <a:gd name="connsiteY61" fmla="*/ 2064774 h 3068076"/>
                <a:gd name="connsiteX62" fmla="*/ 1740310 w 4699820"/>
                <a:gd name="connsiteY62" fmla="*/ 1779638 h 3068076"/>
                <a:gd name="connsiteX63" fmla="*/ 1750142 w 4699820"/>
                <a:gd name="connsiteY63" fmla="*/ 1710812 h 3068076"/>
                <a:gd name="connsiteX64" fmla="*/ 1799304 w 4699820"/>
                <a:gd name="connsiteY64" fmla="*/ 1612490 h 3068076"/>
                <a:gd name="connsiteX65" fmla="*/ 1818968 w 4699820"/>
                <a:gd name="connsiteY65" fmla="*/ 1759974 h 3068076"/>
                <a:gd name="connsiteX66" fmla="*/ 1838633 w 4699820"/>
                <a:gd name="connsiteY66" fmla="*/ 1868129 h 3068076"/>
                <a:gd name="connsiteX67" fmla="*/ 1877962 w 4699820"/>
                <a:gd name="connsiteY67" fmla="*/ 2104103 h 3068076"/>
                <a:gd name="connsiteX68" fmla="*/ 1897626 w 4699820"/>
                <a:gd name="connsiteY68" fmla="*/ 2300748 h 3068076"/>
                <a:gd name="connsiteX69" fmla="*/ 1907459 w 4699820"/>
                <a:gd name="connsiteY69" fmla="*/ 2379406 h 3068076"/>
                <a:gd name="connsiteX70" fmla="*/ 1927123 w 4699820"/>
                <a:gd name="connsiteY70" fmla="*/ 2448232 h 3068076"/>
                <a:gd name="connsiteX71" fmla="*/ 1936955 w 4699820"/>
                <a:gd name="connsiteY71" fmla="*/ 2507225 h 3068076"/>
                <a:gd name="connsiteX72" fmla="*/ 1946788 w 4699820"/>
                <a:gd name="connsiteY72" fmla="*/ 2546554 h 3068076"/>
                <a:gd name="connsiteX73" fmla="*/ 1966452 w 4699820"/>
                <a:gd name="connsiteY73" fmla="*/ 2399071 h 3068076"/>
                <a:gd name="connsiteX74" fmla="*/ 1995949 w 4699820"/>
                <a:gd name="connsiteY74" fmla="*/ 2163096 h 3068076"/>
                <a:gd name="connsiteX75" fmla="*/ 2045110 w 4699820"/>
                <a:gd name="connsiteY75" fmla="*/ 1917290 h 3068076"/>
                <a:gd name="connsiteX76" fmla="*/ 2054942 w 4699820"/>
                <a:gd name="connsiteY76" fmla="*/ 1809135 h 3068076"/>
                <a:gd name="connsiteX77" fmla="*/ 2074607 w 4699820"/>
                <a:gd name="connsiteY77" fmla="*/ 1681316 h 3068076"/>
                <a:gd name="connsiteX78" fmla="*/ 2094271 w 4699820"/>
                <a:gd name="connsiteY78" fmla="*/ 1799303 h 3068076"/>
                <a:gd name="connsiteX79" fmla="*/ 2123768 w 4699820"/>
                <a:gd name="connsiteY79" fmla="*/ 2330245 h 3068076"/>
                <a:gd name="connsiteX80" fmla="*/ 2153265 w 4699820"/>
                <a:gd name="connsiteY80" fmla="*/ 2281083 h 3068076"/>
                <a:gd name="connsiteX81" fmla="*/ 2163097 w 4699820"/>
                <a:gd name="connsiteY81" fmla="*/ 2231922 h 3068076"/>
                <a:gd name="connsiteX82" fmla="*/ 2182762 w 4699820"/>
                <a:gd name="connsiteY82" fmla="*/ 2163096 h 3068076"/>
                <a:gd name="connsiteX83" fmla="*/ 2222091 w 4699820"/>
                <a:gd name="connsiteY83" fmla="*/ 2074606 h 3068076"/>
                <a:gd name="connsiteX84" fmla="*/ 2231923 w 4699820"/>
                <a:gd name="connsiteY84" fmla="*/ 1995948 h 3068076"/>
                <a:gd name="connsiteX85" fmla="*/ 2271252 w 4699820"/>
                <a:gd name="connsiteY85" fmla="*/ 1868129 h 3068076"/>
                <a:gd name="connsiteX86" fmla="*/ 2290917 w 4699820"/>
                <a:gd name="connsiteY86" fmla="*/ 1956619 h 3068076"/>
                <a:gd name="connsiteX87" fmla="*/ 2300749 w 4699820"/>
                <a:gd name="connsiteY87" fmla="*/ 2035277 h 3068076"/>
                <a:gd name="connsiteX88" fmla="*/ 2310581 w 4699820"/>
                <a:gd name="connsiteY88" fmla="*/ 2104103 h 3068076"/>
                <a:gd name="connsiteX89" fmla="*/ 2320413 w 4699820"/>
                <a:gd name="connsiteY89" fmla="*/ 2261419 h 3068076"/>
                <a:gd name="connsiteX90" fmla="*/ 2330246 w 4699820"/>
                <a:gd name="connsiteY90" fmla="*/ 2290916 h 3068076"/>
                <a:gd name="connsiteX91" fmla="*/ 2349910 w 4699820"/>
                <a:gd name="connsiteY91" fmla="*/ 2222090 h 3068076"/>
                <a:gd name="connsiteX92" fmla="*/ 2369575 w 4699820"/>
                <a:gd name="connsiteY92" fmla="*/ 2192593 h 3068076"/>
                <a:gd name="connsiteX93" fmla="*/ 2399071 w 4699820"/>
                <a:gd name="connsiteY93" fmla="*/ 2113935 h 3068076"/>
                <a:gd name="connsiteX94" fmla="*/ 2418736 w 4699820"/>
                <a:gd name="connsiteY94" fmla="*/ 2143432 h 3068076"/>
                <a:gd name="connsiteX95" fmla="*/ 2438400 w 4699820"/>
                <a:gd name="connsiteY95" fmla="*/ 2300748 h 3068076"/>
                <a:gd name="connsiteX96" fmla="*/ 2448233 w 4699820"/>
                <a:gd name="connsiteY96" fmla="*/ 2340077 h 3068076"/>
                <a:gd name="connsiteX97" fmla="*/ 2477729 w 4699820"/>
                <a:gd name="connsiteY97" fmla="*/ 2251587 h 3068076"/>
                <a:gd name="connsiteX98" fmla="*/ 2507226 w 4699820"/>
                <a:gd name="connsiteY98" fmla="*/ 2143432 h 3068076"/>
                <a:gd name="connsiteX99" fmla="*/ 2536723 w 4699820"/>
                <a:gd name="connsiteY99" fmla="*/ 2163096 h 3068076"/>
                <a:gd name="connsiteX100" fmla="*/ 2566220 w 4699820"/>
                <a:gd name="connsiteY100" fmla="*/ 2320412 h 3068076"/>
                <a:gd name="connsiteX101" fmla="*/ 2585884 w 4699820"/>
                <a:gd name="connsiteY101" fmla="*/ 2261419 h 3068076"/>
                <a:gd name="connsiteX102" fmla="*/ 2605549 w 4699820"/>
                <a:gd name="connsiteY102" fmla="*/ 2202425 h 3068076"/>
                <a:gd name="connsiteX103" fmla="*/ 2615381 w 4699820"/>
                <a:gd name="connsiteY103" fmla="*/ 2163096 h 3068076"/>
                <a:gd name="connsiteX104" fmla="*/ 2635046 w 4699820"/>
                <a:gd name="connsiteY104" fmla="*/ 2104103 h 3068076"/>
                <a:gd name="connsiteX105" fmla="*/ 2644878 w 4699820"/>
                <a:gd name="connsiteY105" fmla="*/ 2133600 h 3068076"/>
                <a:gd name="connsiteX106" fmla="*/ 2664542 w 4699820"/>
                <a:gd name="connsiteY106" fmla="*/ 2163096 h 3068076"/>
                <a:gd name="connsiteX107" fmla="*/ 2684207 w 4699820"/>
                <a:gd name="connsiteY107" fmla="*/ 2241754 h 3068076"/>
                <a:gd name="connsiteX108" fmla="*/ 2694039 w 4699820"/>
                <a:gd name="connsiteY108" fmla="*/ 2271251 h 3068076"/>
                <a:gd name="connsiteX109" fmla="*/ 2703871 w 4699820"/>
                <a:gd name="connsiteY109" fmla="*/ 2310580 h 3068076"/>
                <a:gd name="connsiteX110" fmla="*/ 2733368 w 4699820"/>
                <a:gd name="connsiteY110" fmla="*/ 2399071 h 3068076"/>
                <a:gd name="connsiteX111" fmla="*/ 2772697 w 4699820"/>
                <a:gd name="connsiteY111" fmla="*/ 2458064 h 3068076"/>
                <a:gd name="connsiteX112" fmla="*/ 2792362 w 4699820"/>
                <a:gd name="connsiteY112" fmla="*/ 2487561 h 3068076"/>
                <a:gd name="connsiteX113" fmla="*/ 2851355 w 4699820"/>
                <a:gd name="connsiteY113" fmla="*/ 2546554 h 3068076"/>
                <a:gd name="connsiteX114" fmla="*/ 2900517 w 4699820"/>
                <a:gd name="connsiteY114" fmla="*/ 2595716 h 3068076"/>
                <a:gd name="connsiteX115" fmla="*/ 2959510 w 4699820"/>
                <a:gd name="connsiteY115" fmla="*/ 2644877 h 3068076"/>
                <a:gd name="connsiteX116" fmla="*/ 2989007 w 4699820"/>
                <a:gd name="connsiteY116" fmla="*/ 2674374 h 3068076"/>
                <a:gd name="connsiteX117" fmla="*/ 3097162 w 4699820"/>
                <a:gd name="connsiteY117" fmla="*/ 2733367 h 3068076"/>
                <a:gd name="connsiteX118" fmla="*/ 3156155 w 4699820"/>
                <a:gd name="connsiteY118" fmla="*/ 2762864 h 3068076"/>
                <a:gd name="connsiteX119" fmla="*/ 3185652 w 4699820"/>
                <a:gd name="connsiteY119" fmla="*/ 2782529 h 3068076"/>
                <a:gd name="connsiteX120" fmla="*/ 3224981 w 4699820"/>
                <a:gd name="connsiteY120" fmla="*/ 2792361 h 3068076"/>
                <a:gd name="connsiteX121" fmla="*/ 3254478 w 4699820"/>
                <a:gd name="connsiteY121" fmla="*/ 2802193 h 3068076"/>
                <a:gd name="connsiteX122" fmla="*/ 3333136 w 4699820"/>
                <a:gd name="connsiteY122" fmla="*/ 2821858 h 3068076"/>
                <a:gd name="connsiteX123" fmla="*/ 3421626 w 4699820"/>
                <a:gd name="connsiteY123" fmla="*/ 2851354 h 3068076"/>
                <a:gd name="connsiteX124" fmla="*/ 3460955 w 4699820"/>
                <a:gd name="connsiteY124" fmla="*/ 2861187 h 3068076"/>
                <a:gd name="connsiteX125" fmla="*/ 3510117 w 4699820"/>
                <a:gd name="connsiteY125" fmla="*/ 2871019 h 3068076"/>
                <a:gd name="connsiteX126" fmla="*/ 3569110 w 4699820"/>
                <a:gd name="connsiteY126" fmla="*/ 2890683 h 3068076"/>
                <a:gd name="connsiteX127" fmla="*/ 3598607 w 4699820"/>
                <a:gd name="connsiteY127" fmla="*/ 2900516 h 3068076"/>
                <a:gd name="connsiteX128" fmla="*/ 3716594 w 4699820"/>
                <a:gd name="connsiteY128" fmla="*/ 2920180 h 3068076"/>
                <a:gd name="connsiteX129" fmla="*/ 3952568 w 4699820"/>
                <a:gd name="connsiteY129" fmla="*/ 2959509 h 3068076"/>
                <a:gd name="connsiteX130" fmla="*/ 4070555 w 4699820"/>
                <a:gd name="connsiteY130" fmla="*/ 2969342 h 3068076"/>
                <a:gd name="connsiteX131" fmla="*/ 4247536 w 4699820"/>
                <a:gd name="connsiteY131" fmla="*/ 2998838 h 3068076"/>
                <a:gd name="connsiteX132" fmla="*/ 4424517 w 4699820"/>
                <a:gd name="connsiteY132" fmla="*/ 3028335 h 3068076"/>
                <a:gd name="connsiteX133" fmla="*/ 4463846 w 4699820"/>
                <a:gd name="connsiteY133" fmla="*/ 3038167 h 3068076"/>
                <a:gd name="connsiteX134" fmla="*/ 4591665 w 4699820"/>
                <a:gd name="connsiteY134" fmla="*/ 3048000 h 3068076"/>
                <a:gd name="connsiteX135" fmla="*/ 4680155 w 4699820"/>
                <a:gd name="connsiteY135" fmla="*/ 3067664 h 3068076"/>
                <a:gd name="connsiteX136" fmla="*/ 4699820 w 4699820"/>
                <a:gd name="connsiteY136" fmla="*/ 3067664 h 306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99820" h="3068076">
                  <a:moveTo>
                    <a:pt x="0" y="0"/>
                  </a:moveTo>
                  <a:cubicBezTo>
                    <a:pt x="13114" y="131134"/>
                    <a:pt x="7048" y="84443"/>
                    <a:pt x="29497" y="235974"/>
                  </a:cubicBezTo>
                  <a:cubicBezTo>
                    <a:pt x="35814" y="278616"/>
                    <a:pt x="42439" y="321213"/>
                    <a:pt x="49162" y="363793"/>
                  </a:cubicBezTo>
                  <a:cubicBezTo>
                    <a:pt x="52271" y="383485"/>
                    <a:pt x="57189" y="402933"/>
                    <a:pt x="58994" y="422787"/>
                  </a:cubicBezTo>
                  <a:cubicBezTo>
                    <a:pt x="62271" y="458839"/>
                    <a:pt x="62155" y="495362"/>
                    <a:pt x="68826" y="530942"/>
                  </a:cubicBezTo>
                  <a:cubicBezTo>
                    <a:pt x="72079" y="548289"/>
                    <a:pt x="82294" y="563577"/>
                    <a:pt x="88491" y="580103"/>
                  </a:cubicBezTo>
                  <a:cubicBezTo>
                    <a:pt x="105347" y="625051"/>
                    <a:pt x="93486" y="600086"/>
                    <a:pt x="108155" y="658761"/>
                  </a:cubicBezTo>
                  <a:cubicBezTo>
                    <a:pt x="130310" y="747379"/>
                    <a:pt x="102483" y="615044"/>
                    <a:pt x="137652" y="727587"/>
                  </a:cubicBezTo>
                  <a:cubicBezTo>
                    <a:pt x="185467" y="880597"/>
                    <a:pt x="137027" y="805412"/>
                    <a:pt x="196646" y="884903"/>
                  </a:cubicBezTo>
                  <a:cubicBezTo>
                    <a:pt x="203570" y="933371"/>
                    <a:pt x="203667" y="950917"/>
                    <a:pt x="216310" y="993058"/>
                  </a:cubicBezTo>
                  <a:cubicBezTo>
                    <a:pt x="222266" y="1012912"/>
                    <a:pt x="230948" y="1031942"/>
                    <a:pt x="235975" y="1052051"/>
                  </a:cubicBezTo>
                  <a:cubicBezTo>
                    <a:pt x="239125" y="1064651"/>
                    <a:pt x="248587" y="1106773"/>
                    <a:pt x="255639" y="1120877"/>
                  </a:cubicBezTo>
                  <a:cubicBezTo>
                    <a:pt x="291119" y="1191837"/>
                    <a:pt x="260488" y="1103502"/>
                    <a:pt x="294968" y="1189703"/>
                  </a:cubicBezTo>
                  <a:cubicBezTo>
                    <a:pt x="302666" y="1208949"/>
                    <a:pt x="308677" y="1228842"/>
                    <a:pt x="314633" y="1248696"/>
                  </a:cubicBezTo>
                  <a:cubicBezTo>
                    <a:pt x="318516" y="1261639"/>
                    <a:pt x="319142" y="1275604"/>
                    <a:pt x="324465" y="1288025"/>
                  </a:cubicBezTo>
                  <a:cubicBezTo>
                    <a:pt x="329120" y="1298886"/>
                    <a:pt x="338844" y="1306953"/>
                    <a:pt x="344129" y="1317522"/>
                  </a:cubicBezTo>
                  <a:cubicBezTo>
                    <a:pt x="352022" y="1333308"/>
                    <a:pt x="357597" y="1350157"/>
                    <a:pt x="363794" y="1366683"/>
                  </a:cubicBezTo>
                  <a:cubicBezTo>
                    <a:pt x="385780" y="1425311"/>
                    <a:pt x="366400" y="1401395"/>
                    <a:pt x="412955" y="1494503"/>
                  </a:cubicBezTo>
                  <a:cubicBezTo>
                    <a:pt x="419510" y="1507613"/>
                    <a:pt x="425079" y="1521264"/>
                    <a:pt x="432620" y="1533832"/>
                  </a:cubicBezTo>
                  <a:cubicBezTo>
                    <a:pt x="444780" y="1554098"/>
                    <a:pt x="471949" y="1592825"/>
                    <a:pt x="471949" y="1592825"/>
                  </a:cubicBezTo>
                  <a:cubicBezTo>
                    <a:pt x="489976" y="1646907"/>
                    <a:pt x="470949" y="1598449"/>
                    <a:pt x="501446" y="1651819"/>
                  </a:cubicBezTo>
                  <a:cubicBezTo>
                    <a:pt x="561911" y="1757634"/>
                    <a:pt x="464231" y="1605832"/>
                    <a:pt x="560439" y="1750142"/>
                  </a:cubicBezTo>
                  <a:lnTo>
                    <a:pt x="580104" y="1779638"/>
                  </a:lnTo>
                  <a:cubicBezTo>
                    <a:pt x="586659" y="1789470"/>
                    <a:pt x="589936" y="1802580"/>
                    <a:pt x="599768" y="1809135"/>
                  </a:cubicBezTo>
                  <a:lnTo>
                    <a:pt x="629265" y="1828800"/>
                  </a:lnTo>
                  <a:cubicBezTo>
                    <a:pt x="646544" y="1880636"/>
                    <a:pt x="627677" y="1838693"/>
                    <a:pt x="668594" y="1887793"/>
                  </a:cubicBezTo>
                  <a:cubicBezTo>
                    <a:pt x="703746" y="1929976"/>
                    <a:pt x="670755" y="1907620"/>
                    <a:pt x="717755" y="1946787"/>
                  </a:cubicBezTo>
                  <a:cubicBezTo>
                    <a:pt x="726833" y="1954352"/>
                    <a:pt x="738174" y="1958886"/>
                    <a:pt x="747252" y="1966451"/>
                  </a:cubicBezTo>
                  <a:cubicBezTo>
                    <a:pt x="757934" y="1975353"/>
                    <a:pt x="766067" y="1987046"/>
                    <a:pt x="776749" y="1995948"/>
                  </a:cubicBezTo>
                  <a:cubicBezTo>
                    <a:pt x="785827" y="2003513"/>
                    <a:pt x="797168" y="2008047"/>
                    <a:pt x="806246" y="2015612"/>
                  </a:cubicBezTo>
                  <a:cubicBezTo>
                    <a:pt x="816928" y="2024514"/>
                    <a:pt x="823669" y="2038210"/>
                    <a:pt x="835742" y="2045109"/>
                  </a:cubicBezTo>
                  <a:cubicBezTo>
                    <a:pt x="847475" y="2051814"/>
                    <a:pt x="861961" y="2051664"/>
                    <a:pt x="875071" y="2054942"/>
                  </a:cubicBezTo>
                  <a:lnTo>
                    <a:pt x="963562" y="2113935"/>
                  </a:lnTo>
                  <a:lnTo>
                    <a:pt x="993059" y="2133600"/>
                  </a:lnTo>
                  <a:cubicBezTo>
                    <a:pt x="1019278" y="2130322"/>
                    <a:pt x="1048083" y="2135584"/>
                    <a:pt x="1071717" y="2123767"/>
                  </a:cubicBezTo>
                  <a:cubicBezTo>
                    <a:pt x="1096591" y="2111330"/>
                    <a:pt x="1104327" y="2073568"/>
                    <a:pt x="1130710" y="2064774"/>
                  </a:cubicBezTo>
                  <a:lnTo>
                    <a:pt x="1160207" y="2054942"/>
                  </a:lnTo>
                  <a:cubicBezTo>
                    <a:pt x="1207341" y="1960669"/>
                    <a:pt x="1147656" y="2077530"/>
                    <a:pt x="1209368" y="1966451"/>
                  </a:cubicBezTo>
                  <a:cubicBezTo>
                    <a:pt x="1216486" y="1953638"/>
                    <a:pt x="1223259" y="1940594"/>
                    <a:pt x="1229033" y="1927122"/>
                  </a:cubicBezTo>
                  <a:cubicBezTo>
                    <a:pt x="1233116" y="1917596"/>
                    <a:pt x="1231536" y="1904954"/>
                    <a:pt x="1238865" y="1897625"/>
                  </a:cubicBezTo>
                  <a:cubicBezTo>
                    <a:pt x="1249229" y="1887261"/>
                    <a:pt x="1265084" y="1884516"/>
                    <a:pt x="1278194" y="1877961"/>
                  </a:cubicBezTo>
                  <a:cubicBezTo>
                    <a:pt x="1281471" y="1891071"/>
                    <a:pt x="1282703" y="1904869"/>
                    <a:pt x="1288026" y="1917290"/>
                  </a:cubicBezTo>
                  <a:cubicBezTo>
                    <a:pt x="1292681" y="1928152"/>
                    <a:pt x="1304582" y="1935386"/>
                    <a:pt x="1307691" y="1946787"/>
                  </a:cubicBezTo>
                  <a:cubicBezTo>
                    <a:pt x="1314643" y="1972279"/>
                    <a:pt x="1312796" y="1999448"/>
                    <a:pt x="1317523" y="2025445"/>
                  </a:cubicBezTo>
                  <a:cubicBezTo>
                    <a:pt x="1319377" y="2035642"/>
                    <a:pt x="1325024" y="2044843"/>
                    <a:pt x="1327355" y="2054942"/>
                  </a:cubicBezTo>
                  <a:cubicBezTo>
                    <a:pt x="1334871" y="2087509"/>
                    <a:pt x="1342293" y="2120177"/>
                    <a:pt x="1347020" y="2153264"/>
                  </a:cubicBezTo>
                  <a:cubicBezTo>
                    <a:pt x="1360589" y="2248248"/>
                    <a:pt x="1353978" y="2199094"/>
                    <a:pt x="1366684" y="2300748"/>
                  </a:cubicBezTo>
                  <a:cubicBezTo>
                    <a:pt x="1390650" y="2228856"/>
                    <a:pt x="1369367" y="2300447"/>
                    <a:pt x="1386349" y="2153264"/>
                  </a:cubicBezTo>
                  <a:cubicBezTo>
                    <a:pt x="1403439" y="2005144"/>
                    <a:pt x="1391041" y="2050545"/>
                    <a:pt x="1435510" y="1946787"/>
                  </a:cubicBezTo>
                  <a:cubicBezTo>
                    <a:pt x="1438787" y="1930400"/>
                    <a:pt x="1440427" y="1913598"/>
                    <a:pt x="1445342" y="1897625"/>
                  </a:cubicBezTo>
                  <a:cubicBezTo>
                    <a:pt x="1453577" y="1870861"/>
                    <a:pt x="1465269" y="1845283"/>
                    <a:pt x="1474839" y="1818967"/>
                  </a:cubicBezTo>
                  <a:cubicBezTo>
                    <a:pt x="1478381" y="1809227"/>
                    <a:pt x="1481394" y="1799303"/>
                    <a:pt x="1484671" y="1789471"/>
                  </a:cubicBezTo>
                  <a:cubicBezTo>
                    <a:pt x="1510592" y="1996827"/>
                    <a:pt x="1474660" y="1729450"/>
                    <a:pt x="1514168" y="1956619"/>
                  </a:cubicBezTo>
                  <a:cubicBezTo>
                    <a:pt x="1543047" y="2122672"/>
                    <a:pt x="1525984" y="2051140"/>
                    <a:pt x="1543665" y="2192593"/>
                  </a:cubicBezTo>
                  <a:cubicBezTo>
                    <a:pt x="1546138" y="2212375"/>
                    <a:pt x="1550220" y="2231922"/>
                    <a:pt x="1553497" y="2251587"/>
                  </a:cubicBezTo>
                  <a:cubicBezTo>
                    <a:pt x="1566653" y="1988462"/>
                    <a:pt x="1553282" y="2135214"/>
                    <a:pt x="1573162" y="1986116"/>
                  </a:cubicBezTo>
                  <a:cubicBezTo>
                    <a:pt x="1586315" y="1887467"/>
                    <a:pt x="1575744" y="1936458"/>
                    <a:pt x="1592826" y="1868129"/>
                  </a:cubicBezTo>
                  <a:cubicBezTo>
                    <a:pt x="1596646" y="1894867"/>
                    <a:pt x="1610902" y="1991771"/>
                    <a:pt x="1612491" y="2015612"/>
                  </a:cubicBezTo>
                  <a:cubicBezTo>
                    <a:pt x="1617292" y="2087630"/>
                    <a:pt x="1617676" y="2159894"/>
                    <a:pt x="1622323" y="2231922"/>
                  </a:cubicBezTo>
                  <a:cubicBezTo>
                    <a:pt x="1627592" y="2313591"/>
                    <a:pt x="1624763" y="2298236"/>
                    <a:pt x="1641988" y="2349909"/>
                  </a:cubicBezTo>
                  <a:cubicBezTo>
                    <a:pt x="1658467" y="2275750"/>
                    <a:pt x="1669748" y="2230391"/>
                    <a:pt x="1681317" y="2153264"/>
                  </a:cubicBezTo>
                  <a:cubicBezTo>
                    <a:pt x="1685720" y="2123914"/>
                    <a:pt x="1688290" y="2094314"/>
                    <a:pt x="1691149" y="2064774"/>
                  </a:cubicBezTo>
                  <a:cubicBezTo>
                    <a:pt x="1714900" y="1819343"/>
                    <a:pt x="1681663" y="1916480"/>
                    <a:pt x="1740310" y="1779638"/>
                  </a:cubicBezTo>
                  <a:cubicBezTo>
                    <a:pt x="1743587" y="1756696"/>
                    <a:pt x="1743775" y="1733095"/>
                    <a:pt x="1750142" y="1710812"/>
                  </a:cubicBezTo>
                  <a:cubicBezTo>
                    <a:pt x="1764372" y="1661009"/>
                    <a:pt x="1775226" y="1648607"/>
                    <a:pt x="1799304" y="1612490"/>
                  </a:cubicBezTo>
                  <a:cubicBezTo>
                    <a:pt x="1805859" y="1661651"/>
                    <a:pt x="1811427" y="1710954"/>
                    <a:pt x="1818968" y="1759974"/>
                  </a:cubicBezTo>
                  <a:cubicBezTo>
                    <a:pt x="1824540" y="1796191"/>
                    <a:pt x="1833894" y="1831794"/>
                    <a:pt x="1838633" y="1868129"/>
                  </a:cubicBezTo>
                  <a:cubicBezTo>
                    <a:pt x="1867431" y="2088914"/>
                    <a:pt x="1822869" y="1883733"/>
                    <a:pt x="1877962" y="2104103"/>
                  </a:cubicBezTo>
                  <a:cubicBezTo>
                    <a:pt x="1887105" y="2204678"/>
                    <a:pt x="1886564" y="2206725"/>
                    <a:pt x="1897626" y="2300748"/>
                  </a:cubicBezTo>
                  <a:cubicBezTo>
                    <a:pt x="1900713" y="2326990"/>
                    <a:pt x="1902277" y="2353496"/>
                    <a:pt x="1907459" y="2379406"/>
                  </a:cubicBezTo>
                  <a:cubicBezTo>
                    <a:pt x="1912138" y="2402803"/>
                    <a:pt x="1921758" y="2424983"/>
                    <a:pt x="1927123" y="2448232"/>
                  </a:cubicBezTo>
                  <a:cubicBezTo>
                    <a:pt x="1931606" y="2467657"/>
                    <a:pt x="1933045" y="2487677"/>
                    <a:pt x="1936955" y="2507225"/>
                  </a:cubicBezTo>
                  <a:cubicBezTo>
                    <a:pt x="1939605" y="2520476"/>
                    <a:pt x="1943510" y="2533444"/>
                    <a:pt x="1946788" y="2546554"/>
                  </a:cubicBezTo>
                  <a:cubicBezTo>
                    <a:pt x="1953343" y="2497393"/>
                    <a:pt x="1960543" y="2448314"/>
                    <a:pt x="1966452" y="2399071"/>
                  </a:cubicBezTo>
                  <a:cubicBezTo>
                    <a:pt x="1979676" y="2288872"/>
                    <a:pt x="1973343" y="2285166"/>
                    <a:pt x="1995949" y="2163096"/>
                  </a:cubicBezTo>
                  <a:cubicBezTo>
                    <a:pt x="2030858" y="1974592"/>
                    <a:pt x="2021498" y="2098318"/>
                    <a:pt x="2045110" y="1917290"/>
                  </a:cubicBezTo>
                  <a:cubicBezTo>
                    <a:pt x="2049792" y="1881394"/>
                    <a:pt x="2050452" y="1845056"/>
                    <a:pt x="2054942" y="1809135"/>
                  </a:cubicBezTo>
                  <a:cubicBezTo>
                    <a:pt x="2060289" y="1766360"/>
                    <a:pt x="2068052" y="1723922"/>
                    <a:pt x="2074607" y="1681316"/>
                  </a:cubicBezTo>
                  <a:cubicBezTo>
                    <a:pt x="2091459" y="1731873"/>
                    <a:pt x="2090067" y="1720829"/>
                    <a:pt x="2094271" y="1799303"/>
                  </a:cubicBezTo>
                  <a:cubicBezTo>
                    <a:pt x="2123476" y="2344457"/>
                    <a:pt x="2090847" y="2099789"/>
                    <a:pt x="2123768" y="2330245"/>
                  </a:cubicBezTo>
                  <a:cubicBezTo>
                    <a:pt x="2133600" y="2313858"/>
                    <a:pt x="2146167" y="2298827"/>
                    <a:pt x="2153265" y="2281083"/>
                  </a:cubicBezTo>
                  <a:cubicBezTo>
                    <a:pt x="2159471" y="2265567"/>
                    <a:pt x="2159044" y="2248135"/>
                    <a:pt x="2163097" y="2231922"/>
                  </a:cubicBezTo>
                  <a:cubicBezTo>
                    <a:pt x="2168884" y="2208774"/>
                    <a:pt x="2174384" y="2185437"/>
                    <a:pt x="2182762" y="2163096"/>
                  </a:cubicBezTo>
                  <a:cubicBezTo>
                    <a:pt x="2194096" y="2132873"/>
                    <a:pt x="2208981" y="2104103"/>
                    <a:pt x="2222091" y="2074606"/>
                  </a:cubicBezTo>
                  <a:cubicBezTo>
                    <a:pt x="2225368" y="2048387"/>
                    <a:pt x="2224664" y="2021355"/>
                    <a:pt x="2231923" y="1995948"/>
                  </a:cubicBezTo>
                  <a:cubicBezTo>
                    <a:pt x="2288867" y="1796643"/>
                    <a:pt x="2240304" y="2084768"/>
                    <a:pt x="2271252" y="1868129"/>
                  </a:cubicBezTo>
                  <a:cubicBezTo>
                    <a:pt x="2277807" y="1897626"/>
                    <a:pt x="2285666" y="1926863"/>
                    <a:pt x="2290917" y="1956619"/>
                  </a:cubicBezTo>
                  <a:cubicBezTo>
                    <a:pt x="2295509" y="1982640"/>
                    <a:pt x="2297257" y="2009085"/>
                    <a:pt x="2300749" y="2035277"/>
                  </a:cubicBezTo>
                  <a:cubicBezTo>
                    <a:pt x="2303812" y="2058249"/>
                    <a:pt x="2307304" y="2081161"/>
                    <a:pt x="2310581" y="2104103"/>
                  </a:cubicBezTo>
                  <a:cubicBezTo>
                    <a:pt x="2313858" y="2156542"/>
                    <a:pt x="2314913" y="2209167"/>
                    <a:pt x="2320413" y="2261419"/>
                  </a:cubicBezTo>
                  <a:cubicBezTo>
                    <a:pt x="2321498" y="2271726"/>
                    <a:pt x="2324027" y="2299207"/>
                    <a:pt x="2330246" y="2290916"/>
                  </a:cubicBezTo>
                  <a:cubicBezTo>
                    <a:pt x="2344562" y="2271828"/>
                    <a:pt x="2341049" y="2244243"/>
                    <a:pt x="2349910" y="2222090"/>
                  </a:cubicBezTo>
                  <a:cubicBezTo>
                    <a:pt x="2354299" y="2211118"/>
                    <a:pt x="2363712" y="2202853"/>
                    <a:pt x="2369575" y="2192593"/>
                  </a:cubicBezTo>
                  <a:cubicBezTo>
                    <a:pt x="2392425" y="2152605"/>
                    <a:pt x="2388318" y="2156948"/>
                    <a:pt x="2399071" y="2113935"/>
                  </a:cubicBezTo>
                  <a:cubicBezTo>
                    <a:pt x="2405626" y="2123767"/>
                    <a:pt x="2416302" y="2131868"/>
                    <a:pt x="2418736" y="2143432"/>
                  </a:cubicBezTo>
                  <a:cubicBezTo>
                    <a:pt x="2429623" y="2195145"/>
                    <a:pt x="2425582" y="2249479"/>
                    <a:pt x="2438400" y="2300748"/>
                  </a:cubicBezTo>
                  <a:lnTo>
                    <a:pt x="2448233" y="2340077"/>
                  </a:lnTo>
                  <a:cubicBezTo>
                    <a:pt x="2458065" y="2310580"/>
                    <a:pt x="2468956" y="2281416"/>
                    <a:pt x="2477729" y="2251587"/>
                  </a:cubicBezTo>
                  <a:cubicBezTo>
                    <a:pt x="2533177" y="2063063"/>
                    <a:pt x="2476090" y="2236844"/>
                    <a:pt x="2507226" y="2143432"/>
                  </a:cubicBezTo>
                  <a:cubicBezTo>
                    <a:pt x="2517058" y="2149987"/>
                    <a:pt x="2529158" y="2154018"/>
                    <a:pt x="2536723" y="2163096"/>
                  </a:cubicBezTo>
                  <a:cubicBezTo>
                    <a:pt x="2571274" y="2204556"/>
                    <a:pt x="2562613" y="2277124"/>
                    <a:pt x="2566220" y="2320412"/>
                  </a:cubicBezTo>
                  <a:lnTo>
                    <a:pt x="2585884" y="2261419"/>
                  </a:lnTo>
                  <a:cubicBezTo>
                    <a:pt x="2592439" y="2241754"/>
                    <a:pt x="2600522" y="2222535"/>
                    <a:pt x="2605549" y="2202425"/>
                  </a:cubicBezTo>
                  <a:cubicBezTo>
                    <a:pt x="2608826" y="2189315"/>
                    <a:pt x="2611498" y="2176039"/>
                    <a:pt x="2615381" y="2163096"/>
                  </a:cubicBezTo>
                  <a:cubicBezTo>
                    <a:pt x="2621337" y="2143242"/>
                    <a:pt x="2635046" y="2104103"/>
                    <a:pt x="2635046" y="2104103"/>
                  </a:cubicBezTo>
                  <a:cubicBezTo>
                    <a:pt x="2638323" y="2113935"/>
                    <a:pt x="2640243" y="2124330"/>
                    <a:pt x="2644878" y="2133600"/>
                  </a:cubicBezTo>
                  <a:cubicBezTo>
                    <a:pt x="2650162" y="2144169"/>
                    <a:pt x="2660504" y="2151991"/>
                    <a:pt x="2664542" y="2163096"/>
                  </a:cubicBezTo>
                  <a:cubicBezTo>
                    <a:pt x="2673778" y="2188495"/>
                    <a:pt x="2677096" y="2215680"/>
                    <a:pt x="2684207" y="2241754"/>
                  </a:cubicBezTo>
                  <a:cubicBezTo>
                    <a:pt x="2686934" y="2251753"/>
                    <a:pt x="2691192" y="2261286"/>
                    <a:pt x="2694039" y="2271251"/>
                  </a:cubicBezTo>
                  <a:cubicBezTo>
                    <a:pt x="2697751" y="2284244"/>
                    <a:pt x="2699897" y="2297664"/>
                    <a:pt x="2703871" y="2310580"/>
                  </a:cubicBezTo>
                  <a:cubicBezTo>
                    <a:pt x="2713015" y="2340298"/>
                    <a:pt x="2716121" y="2373200"/>
                    <a:pt x="2733368" y="2399071"/>
                  </a:cubicBezTo>
                  <a:lnTo>
                    <a:pt x="2772697" y="2458064"/>
                  </a:lnTo>
                  <a:cubicBezTo>
                    <a:pt x="2779252" y="2467896"/>
                    <a:pt x="2784006" y="2479205"/>
                    <a:pt x="2792362" y="2487561"/>
                  </a:cubicBezTo>
                  <a:cubicBezTo>
                    <a:pt x="2812026" y="2507225"/>
                    <a:pt x="2835929" y="2523415"/>
                    <a:pt x="2851355" y="2546554"/>
                  </a:cubicBezTo>
                  <a:cubicBezTo>
                    <a:pt x="2877575" y="2585883"/>
                    <a:pt x="2861188" y="2569496"/>
                    <a:pt x="2900517" y="2595716"/>
                  </a:cubicBezTo>
                  <a:cubicBezTo>
                    <a:pt x="2939282" y="2653864"/>
                    <a:pt x="2896004" y="2599515"/>
                    <a:pt x="2959510" y="2644877"/>
                  </a:cubicBezTo>
                  <a:cubicBezTo>
                    <a:pt x="2970825" y="2652959"/>
                    <a:pt x="2978031" y="2665837"/>
                    <a:pt x="2989007" y="2674374"/>
                  </a:cubicBezTo>
                  <a:cubicBezTo>
                    <a:pt x="3067494" y="2735420"/>
                    <a:pt x="3022465" y="2696019"/>
                    <a:pt x="3097162" y="2733367"/>
                  </a:cubicBezTo>
                  <a:cubicBezTo>
                    <a:pt x="3173408" y="2771489"/>
                    <a:pt x="3082011" y="2738149"/>
                    <a:pt x="3156155" y="2762864"/>
                  </a:cubicBezTo>
                  <a:cubicBezTo>
                    <a:pt x="3165987" y="2769419"/>
                    <a:pt x="3174790" y="2777874"/>
                    <a:pt x="3185652" y="2782529"/>
                  </a:cubicBezTo>
                  <a:cubicBezTo>
                    <a:pt x="3198073" y="2787852"/>
                    <a:pt x="3211988" y="2788649"/>
                    <a:pt x="3224981" y="2792361"/>
                  </a:cubicBezTo>
                  <a:cubicBezTo>
                    <a:pt x="3234946" y="2795208"/>
                    <a:pt x="3244479" y="2799466"/>
                    <a:pt x="3254478" y="2802193"/>
                  </a:cubicBezTo>
                  <a:cubicBezTo>
                    <a:pt x="3280552" y="2809304"/>
                    <a:pt x="3307497" y="2813312"/>
                    <a:pt x="3333136" y="2821858"/>
                  </a:cubicBezTo>
                  <a:cubicBezTo>
                    <a:pt x="3362633" y="2831690"/>
                    <a:pt x="3391462" y="2843813"/>
                    <a:pt x="3421626" y="2851354"/>
                  </a:cubicBezTo>
                  <a:cubicBezTo>
                    <a:pt x="3434736" y="2854632"/>
                    <a:pt x="3447764" y="2858256"/>
                    <a:pt x="3460955" y="2861187"/>
                  </a:cubicBezTo>
                  <a:cubicBezTo>
                    <a:pt x="3477269" y="2864812"/>
                    <a:pt x="3493994" y="2866622"/>
                    <a:pt x="3510117" y="2871019"/>
                  </a:cubicBezTo>
                  <a:cubicBezTo>
                    <a:pt x="3530115" y="2876473"/>
                    <a:pt x="3549446" y="2884128"/>
                    <a:pt x="3569110" y="2890683"/>
                  </a:cubicBezTo>
                  <a:cubicBezTo>
                    <a:pt x="3578942" y="2893961"/>
                    <a:pt x="3588444" y="2898483"/>
                    <a:pt x="3598607" y="2900516"/>
                  </a:cubicBezTo>
                  <a:cubicBezTo>
                    <a:pt x="3714464" y="2923687"/>
                    <a:pt x="3570247" y="2895789"/>
                    <a:pt x="3716594" y="2920180"/>
                  </a:cubicBezTo>
                  <a:cubicBezTo>
                    <a:pt x="3823745" y="2938038"/>
                    <a:pt x="3763691" y="2943768"/>
                    <a:pt x="3952568" y="2959509"/>
                  </a:cubicBezTo>
                  <a:lnTo>
                    <a:pt x="4070555" y="2969342"/>
                  </a:lnTo>
                  <a:cubicBezTo>
                    <a:pt x="4167434" y="2993561"/>
                    <a:pt x="4053342" y="2966472"/>
                    <a:pt x="4247536" y="2998838"/>
                  </a:cubicBezTo>
                  <a:cubicBezTo>
                    <a:pt x="4306530" y="3008670"/>
                    <a:pt x="4366495" y="3013830"/>
                    <a:pt x="4424517" y="3028335"/>
                  </a:cubicBezTo>
                  <a:cubicBezTo>
                    <a:pt x="4437627" y="3031612"/>
                    <a:pt x="4450425" y="3036588"/>
                    <a:pt x="4463846" y="3038167"/>
                  </a:cubicBezTo>
                  <a:cubicBezTo>
                    <a:pt x="4506286" y="3043160"/>
                    <a:pt x="4549059" y="3044722"/>
                    <a:pt x="4591665" y="3048000"/>
                  </a:cubicBezTo>
                  <a:cubicBezTo>
                    <a:pt x="4620290" y="3055156"/>
                    <a:pt x="4651030" y="3063503"/>
                    <a:pt x="4680155" y="3067664"/>
                  </a:cubicBezTo>
                  <a:cubicBezTo>
                    <a:pt x="4686644" y="3068591"/>
                    <a:pt x="4693265" y="3067664"/>
                    <a:pt x="4699820" y="3067664"/>
                  </a:cubicBezTo>
                </a:path>
              </a:pathLst>
            </a:cu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158082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矩形 78">
            <a:extLst>
              <a:ext uri="{FF2B5EF4-FFF2-40B4-BE49-F238E27FC236}">
                <a16:creationId xmlns:a16="http://schemas.microsoft.com/office/drawing/2014/main" id="{6D280BF0-109F-43AE-945E-12A3ECAD6338}"/>
              </a:ext>
            </a:extLst>
          </p:cNvPr>
          <p:cNvSpPr/>
          <p:nvPr/>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标题 3">
            <a:extLst>
              <a:ext uri="{FF2B5EF4-FFF2-40B4-BE49-F238E27FC236}">
                <a16:creationId xmlns:a16="http://schemas.microsoft.com/office/drawing/2014/main" id="{DDD048BB-67D8-4FD3-84F6-8D8AA155F2B4}"/>
              </a:ext>
            </a:extLst>
          </p:cNvPr>
          <p:cNvSpPr>
            <a:spLocks noGrp="1"/>
          </p:cNvSpPr>
          <p:nvPr>
            <p:ph type="title"/>
          </p:nvPr>
        </p:nvSpPr>
        <p:spPr/>
        <p:txBody>
          <a:bodyPr/>
          <a:lstStyle/>
          <a:p>
            <a:r>
              <a:rPr lang="zh-CN" altLang="en-US"/>
              <a:t>研究现状</a:t>
            </a:r>
          </a:p>
        </p:txBody>
      </p:sp>
      <p:sp>
        <p:nvSpPr>
          <p:cNvPr id="7" name="文本占位符 6">
            <a:extLst>
              <a:ext uri="{FF2B5EF4-FFF2-40B4-BE49-F238E27FC236}">
                <a16:creationId xmlns:a16="http://schemas.microsoft.com/office/drawing/2014/main" id="{FDB861CD-EF1B-4133-95A2-057659CF34E2}"/>
              </a:ext>
            </a:extLst>
          </p:cNvPr>
          <p:cNvSpPr>
            <a:spLocks noGrp="1"/>
          </p:cNvSpPr>
          <p:nvPr>
            <p:ph type="body" sz="quarter" idx="14"/>
          </p:nvPr>
        </p:nvSpPr>
        <p:spPr/>
        <p:txBody>
          <a:bodyPr/>
          <a:lstStyle/>
          <a:p>
            <a:r>
              <a:rPr lang="en-US" altLang="zh-CN"/>
              <a:t>2</a:t>
            </a:r>
            <a:endParaRPr lang="zh-CN" altLang="en-US"/>
          </a:p>
        </p:txBody>
      </p:sp>
      <p:sp>
        <p:nvSpPr>
          <p:cNvPr id="8" name="文本占位符 7">
            <a:extLst>
              <a:ext uri="{FF2B5EF4-FFF2-40B4-BE49-F238E27FC236}">
                <a16:creationId xmlns:a16="http://schemas.microsoft.com/office/drawing/2014/main" id="{FBB6B48F-AEC5-4F4D-9C46-08792409CEFD}"/>
              </a:ext>
            </a:extLst>
          </p:cNvPr>
          <p:cNvSpPr>
            <a:spLocks noGrp="1"/>
          </p:cNvSpPr>
          <p:nvPr>
            <p:ph type="body" sz="quarter" idx="15"/>
          </p:nvPr>
        </p:nvSpPr>
        <p:spPr>
          <a:xfrm>
            <a:off x="0" y="0"/>
            <a:ext cx="2088000" cy="1296000"/>
          </a:xfrm>
        </p:spPr>
        <p:txBody>
          <a:bodyPr/>
          <a:lstStyle/>
          <a:p>
            <a:r>
              <a:rPr lang="en-US" altLang="zh-CN"/>
              <a:t>2</a:t>
            </a:r>
            <a:endParaRPr lang="zh-CN" altLang="en-US"/>
          </a:p>
        </p:txBody>
      </p:sp>
      <p:sp>
        <p:nvSpPr>
          <p:cNvPr id="27" name="内容占位符 8">
            <a:extLst>
              <a:ext uri="{FF2B5EF4-FFF2-40B4-BE49-F238E27FC236}">
                <a16:creationId xmlns:a16="http://schemas.microsoft.com/office/drawing/2014/main" id="{1AF6DAC8-0ED9-4B95-A87B-8251385CD61E}"/>
              </a:ext>
            </a:extLst>
          </p:cNvPr>
          <p:cNvSpPr txBox="1">
            <a:spLocks/>
          </p:cNvSpPr>
          <p:nvPr/>
        </p:nvSpPr>
        <p:spPr>
          <a:xfrm>
            <a:off x="2611645" y="1822450"/>
            <a:ext cx="8742155" cy="263725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a:t>世界上第一个空间核反应堆是美国研究的</a:t>
            </a:r>
            <a:r>
              <a:rPr lang="en-US" altLang="zh-CN" sz="2000"/>
              <a:t>SNAP-10A</a:t>
            </a:r>
            <a:r>
              <a:rPr lang="zh-CN" altLang="en-US" sz="2000"/>
              <a:t>。它也是美国唯一一个在轨飞行过的核反应堆电源系统。</a:t>
            </a:r>
            <a:endParaRPr lang="en-US" altLang="zh-CN" sz="2000"/>
          </a:p>
        </p:txBody>
      </p:sp>
      <p:pic>
        <p:nvPicPr>
          <p:cNvPr id="1026" name="Picture 2" descr="SNAP 10A Space Nuclear Power Plant.jpg">
            <a:extLst>
              <a:ext uri="{FF2B5EF4-FFF2-40B4-BE49-F238E27FC236}">
                <a16:creationId xmlns:a16="http://schemas.microsoft.com/office/drawing/2014/main" id="{113D9FA8-0647-44AD-A272-81EA28510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1645" y="3144252"/>
            <a:ext cx="1951144" cy="3031439"/>
          </a:xfrm>
          <a:prstGeom prst="rect">
            <a:avLst/>
          </a:prstGeom>
          <a:noFill/>
          <a:extLst>
            <a:ext uri="{909E8E84-426E-40DD-AFC4-6F175D3DCCD1}">
              <a14:hiddenFill xmlns:a14="http://schemas.microsoft.com/office/drawing/2010/main">
                <a:solidFill>
                  <a:srgbClr val="FFFFFF"/>
                </a:solidFill>
              </a14:hiddenFill>
            </a:ext>
          </a:extLst>
        </p:spPr>
      </p:pic>
      <p:sp>
        <p:nvSpPr>
          <p:cNvPr id="93" name="矩形 92">
            <a:extLst>
              <a:ext uri="{FF2B5EF4-FFF2-40B4-BE49-F238E27FC236}">
                <a16:creationId xmlns:a16="http://schemas.microsoft.com/office/drawing/2014/main" id="{B2A5D2DE-BE5A-4FD8-92CF-A0DEF230B17E}"/>
              </a:ext>
            </a:extLst>
          </p:cNvPr>
          <p:cNvSpPr/>
          <p:nvPr/>
        </p:nvSpPr>
        <p:spPr>
          <a:xfrm>
            <a:off x="2611645" y="6175692"/>
            <a:ext cx="8742155" cy="400110"/>
          </a:xfrm>
          <a:prstGeom prst="rect">
            <a:avLst/>
          </a:prstGeom>
          <a:solidFill>
            <a:schemeClr val="accent5">
              <a:lumMod val="20000"/>
              <a:lumOff val="80000"/>
            </a:schemeClr>
          </a:solidFill>
        </p:spPr>
        <p:txBody>
          <a:bodyPr wrap="square">
            <a:spAutoFit/>
          </a:bodyPr>
          <a:lstStyle/>
          <a:p>
            <a:r>
              <a:rPr lang="en-US" altLang="zh-CN" sz="1000">
                <a:latin typeface="华文中宋" panose="02010600040101010101" pitchFamily="2" charset="-122"/>
                <a:ea typeface="华文中宋" panose="02010600040101010101" pitchFamily="2" charset="-122"/>
              </a:rPr>
              <a:t>By Atomics International, contractor to U.S. Atomic Energy Commission - U.S. DOE Website. http://etec.energy.gov/library/June-2005-Meeting/2-WhatDidWeDoInAreaIV.pdf, Public Domain, https://commons.wikimedia.org/w/index.php?curid=4895435</a:t>
            </a:r>
            <a:endParaRPr lang="zh-CN" altLang="en-US" sz="1000">
              <a:latin typeface="华文中宋" panose="02010600040101010101" pitchFamily="2" charset="-122"/>
              <a:ea typeface="华文中宋" panose="02010600040101010101" pitchFamily="2" charset="-122"/>
            </a:endParaRPr>
          </a:p>
        </p:txBody>
      </p:sp>
      <p:graphicFrame>
        <p:nvGraphicFramePr>
          <p:cNvPr id="2" name="表格 1">
            <a:extLst>
              <a:ext uri="{FF2B5EF4-FFF2-40B4-BE49-F238E27FC236}">
                <a16:creationId xmlns:a16="http://schemas.microsoft.com/office/drawing/2014/main" id="{20EA550D-5552-4375-BB74-F4432B5AABF2}"/>
              </a:ext>
            </a:extLst>
          </p:cNvPr>
          <p:cNvGraphicFramePr>
            <a:graphicFrameLocks noGrp="1"/>
          </p:cNvGraphicFramePr>
          <p:nvPr>
            <p:extLst>
              <p:ext uri="{D42A27DB-BD31-4B8C-83A1-F6EECF244321}">
                <p14:modId xmlns:p14="http://schemas.microsoft.com/office/powerpoint/2010/main" val="2136830682"/>
              </p:ext>
            </p:extLst>
          </p:nvPr>
        </p:nvGraphicFramePr>
        <p:xfrm>
          <a:off x="5428914" y="3718025"/>
          <a:ext cx="5379454" cy="1483360"/>
        </p:xfrm>
        <a:graphic>
          <a:graphicData uri="http://schemas.openxmlformats.org/drawingml/2006/table">
            <a:tbl>
              <a:tblPr firstRow="1" bandRow="1">
                <a:tableStyleId>{7DF18680-E054-41AD-8BC1-D1AEF772440D}</a:tableStyleId>
              </a:tblPr>
              <a:tblGrid>
                <a:gridCol w="1517317">
                  <a:extLst>
                    <a:ext uri="{9D8B030D-6E8A-4147-A177-3AD203B41FA5}">
                      <a16:colId xmlns:a16="http://schemas.microsoft.com/office/drawing/2014/main" val="2401076911"/>
                    </a:ext>
                  </a:extLst>
                </a:gridCol>
                <a:gridCol w="3862137">
                  <a:extLst>
                    <a:ext uri="{9D8B030D-6E8A-4147-A177-3AD203B41FA5}">
                      <a16:colId xmlns:a16="http://schemas.microsoft.com/office/drawing/2014/main" val="4062205416"/>
                    </a:ext>
                  </a:extLst>
                </a:gridCol>
              </a:tblGrid>
              <a:tr h="370840">
                <a:tc>
                  <a:txBody>
                    <a:bodyPr/>
                    <a:lstStyle/>
                    <a:p>
                      <a:pPr algn="ctr"/>
                      <a:r>
                        <a:rPr lang="zh-CN" altLang="en-US" sz="1400" b="0">
                          <a:solidFill>
                            <a:schemeClr val="tx1"/>
                          </a:solidFill>
                          <a:latin typeface="微软雅黑" panose="020B0503020204020204" pitchFamily="34" charset="-122"/>
                          <a:ea typeface="微软雅黑" panose="020B0503020204020204" pitchFamily="34" charset="-122"/>
                        </a:rPr>
                        <a:t>参数名称</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zh-CN" altLang="en-US" sz="1400" b="0">
                          <a:solidFill>
                            <a:schemeClr val="tx1"/>
                          </a:solidFill>
                          <a:latin typeface="微软雅黑" panose="020B0503020204020204" pitchFamily="34" charset="-122"/>
                          <a:ea typeface="微软雅黑" panose="020B0503020204020204" pitchFamily="34" charset="-122"/>
                        </a:rPr>
                        <a:t>参数值</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989292826"/>
                  </a:ext>
                </a:extLst>
              </a:tr>
              <a:tr h="370840">
                <a:tc>
                  <a:txBody>
                    <a:bodyPr/>
                    <a:lstStyle/>
                    <a:p>
                      <a:pPr algn="ctr"/>
                      <a:r>
                        <a:rPr lang="zh-CN" altLang="en-US" sz="1400" b="0">
                          <a:solidFill>
                            <a:schemeClr val="tx1"/>
                          </a:solidFill>
                          <a:latin typeface="微软雅黑" panose="020B0503020204020204" pitchFamily="34" charset="-122"/>
                          <a:ea typeface="微软雅黑" panose="020B0503020204020204" pitchFamily="34" charset="-122"/>
                        </a:rPr>
                        <a:t>电功率</a:t>
                      </a:r>
                      <a:r>
                        <a:rPr lang="en-US" altLang="zh-CN" sz="1400" b="0">
                          <a:solidFill>
                            <a:schemeClr val="tx1"/>
                          </a:solidFill>
                          <a:latin typeface="微软雅黑" panose="020B0503020204020204" pitchFamily="34" charset="-122"/>
                          <a:ea typeface="微软雅黑" panose="020B0503020204020204" pitchFamily="34" charset="-122"/>
                        </a:rPr>
                        <a:t>/W</a:t>
                      </a:r>
                      <a:endParaRPr lang="zh-CN" altLang="en-US" sz="1400" b="0">
                        <a:solidFill>
                          <a:schemeClr val="tx1"/>
                        </a:solidFill>
                        <a:latin typeface="微软雅黑" panose="020B0503020204020204" pitchFamily="34" charset="-122"/>
                        <a:ea typeface="微软雅黑" panose="020B0503020204020204" pitchFamily="34" charset="-122"/>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altLang="zh-CN" sz="1400" b="0">
                          <a:solidFill>
                            <a:schemeClr val="tx1"/>
                          </a:solidFill>
                          <a:latin typeface="微软雅黑" panose="020B0503020204020204" pitchFamily="34" charset="-122"/>
                          <a:ea typeface="微软雅黑" panose="020B0503020204020204" pitchFamily="34" charset="-122"/>
                        </a:rPr>
                        <a:t>565</a:t>
                      </a:r>
                      <a:endParaRPr lang="zh-CN" altLang="en-US" sz="1400" b="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2215980190"/>
                  </a:ext>
                </a:extLst>
              </a:tr>
              <a:tr h="370840">
                <a:tc>
                  <a:txBody>
                    <a:bodyPr/>
                    <a:lstStyle/>
                    <a:p>
                      <a:pPr algn="ctr"/>
                      <a:r>
                        <a:rPr lang="zh-CN" altLang="en-US" sz="1400" b="0">
                          <a:solidFill>
                            <a:schemeClr val="tx1"/>
                          </a:solidFill>
                          <a:latin typeface="微软雅黑" panose="020B0503020204020204" pitchFamily="34" charset="-122"/>
                          <a:ea typeface="微软雅黑" panose="020B0503020204020204" pitchFamily="34" charset="-122"/>
                        </a:rPr>
                        <a:t>热功率</a:t>
                      </a:r>
                      <a:r>
                        <a:rPr lang="en-US" altLang="zh-CN" sz="1400" b="0">
                          <a:solidFill>
                            <a:schemeClr val="tx1"/>
                          </a:solidFill>
                          <a:latin typeface="微软雅黑" panose="020B0503020204020204" pitchFamily="34" charset="-122"/>
                          <a:ea typeface="微软雅黑" panose="020B0503020204020204" pitchFamily="34" charset="-122"/>
                        </a:rPr>
                        <a:t>/kW</a:t>
                      </a:r>
                      <a:endParaRPr lang="zh-CN" altLang="en-US" sz="1400" b="0">
                        <a:solidFill>
                          <a:schemeClr val="tx1"/>
                        </a:solidFill>
                        <a:latin typeface="微软雅黑" panose="020B0503020204020204" pitchFamily="34" charset="-122"/>
                        <a:ea typeface="微软雅黑" panose="020B0503020204020204" pitchFamily="34" charset="-122"/>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altLang="zh-CN" sz="1400" b="0">
                          <a:solidFill>
                            <a:schemeClr val="tx1"/>
                          </a:solidFill>
                          <a:latin typeface="微软雅黑" panose="020B0503020204020204" pitchFamily="34" charset="-122"/>
                          <a:ea typeface="微软雅黑" panose="020B0503020204020204" pitchFamily="34" charset="-122"/>
                        </a:rPr>
                        <a:t>40</a:t>
                      </a:r>
                      <a:endParaRPr lang="zh-CN" altLang="en-US" sz="1400" b="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871963529"/>
                  </a:ext>
                </a:extLst>
              </a:tr>
              <a:tr h="370840">
                <a:tc>
                  <a:txBody>
                    <a:bodyPr/>
                    <a:lstStyle/>
                    <a:p>
                      <a:pPr algn="ctr"/>
                      <a:r>
                        <a:rPr lang="zh-CN" altLang="en-US" sz="1400" b="0">
                          <a:solidFill>
                            <a:schemeClr val="tx1"/>
                          </a:solidFill>
                          <a:latin typeface="微软雅黑" panose="020B0503020204020204" pitchFamily="34" charset="-122"/>
                          <a:ea typeface="微软雅黑" panose="020B0503020204020204" pitchFamily="34" charset="-122"/>
                        </a:rPr>
                        <a:t>热电转换效率</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zh-CN" altLang="en-US" sz="1400" b="0">
                          <a:solidFill>
                            <a:schemeClr val="tx1"/>
                          </a:solidFill>
                          <a:latin typeface="微软雅黑" panose="020B0503020204020204" pitchFamily="34" charset="-122"/>
                          <a:ea typeface="微软雅黑" panose="020B0503020204020204" pitchFamily="34" charset="-122"/>
                        </a:rPr>
                        <a:t>约</a:t>
                      </a:r>
                      <a:r>
                        <a:rPr lang="en-US" altLang="zh-CN" sz="1400" b="0">
                          <a:solidFill>
                            <a:schemeClr val="tx1"/>
                          </a:solidFill>
                          <a:latin typeface="微软雅黑" panose="020B0503020204020204" pitchFamily="34" charset="-122"/>
                          <a:ea typeface="微软雅黑" panose="020B0503020204020204" pitchFamily="34" charset="-122"/>
                        </a:rPr>
                        <a:t>1.6%</a:t>
                      </a:r>
                      <a:endParaRPr lang="zh-CN" altLang="en-US" sz="1400" b="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392287105"/>
                  </a:ext>
                </a:extLst>
              </a:tr>
            </a:tbl>
          </a:graphicData>
        </a:graphic>
      </p:graphicFrame>
    </p:spTree>
    <p:extLst>
      <p:ext uri="{BB962C8B-B14F-4D97-AF65-F5344CB8AC3E}">
        <p14:creationId xmlns:p14="http://schemas.microsoft.com/office/powerpoint/2010/main" val="27655595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http://upload.wikimedia.org/wikipedia/commons/thumb/2/2f/Topaz_nuclear_reactor.jpg/1920px-Topaz_nuclear_reactor.jpg">
            <a:extLst>
              <a:ext uri="{FF2B5EF4-FFF2-40B4-BE49-F238E27FC236}">
                <a16:creationId xmlns:a16="http://schemas.microsoft.com/office/drawing/2014/main" id="{E13D849D-6545-40B8-8229-4952CAABAD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1645" y="3345864"/>
            <a:ext cx="4238190" cy="2829827"/>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a:extLst>
              <a:ext uri="{FF2B5EF4-FFF2-40B4-BE49-F238E27FC236}">
                <a16:creationId xmlns:a16="http://schemas.microsoft.com/office/drawing/2014/main" id="{10A2DEFE-5BA7-4E0C-ACDB-4A9213AFA77E}"/>
              </a:ext>
            </a:extLst>
          </p:cNvPr>
          <p:cNvSpPr/>
          <p:nvPr/>
        </p:nvSpPr>
        <p:spPr>
          <a:xfrm>
            <a:off x="3627922" y="2753628"/>
            <a:ext cx="762000" cy="189385"/>
          </a:xfrm>
          <a:prstGeom prst="rect">
            <a:avLst/>
          </a:prstGeom>
          <a:solidFill>
            <a:srgbClr val="002060"/>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latin typeface="微软雅黑" panose="020B0503020204020204" pitchFamily="34" charset="-122"/>
                <a:ea typeface="微软雅黑" panose="020B0503020204020204" pitchFamily="34" charset="-122"/>
              </a:rPr>
              <a:t>辐射器</a:t>
            </a:r>
          </a:p>
        </p:txBody>
      </p:sp>
      <p:cxnSp>
        <p:nvCxnSpPr>
          <p:cNvPr id="18" name="直接连接符 17">
            <a:extLst>
              <a:ext uri="{FF2B5EF4-FFF2-40B4-BE49-F238E27FC236}">
                <a16:creationId xmlns:a16="http://schemas.microsoft.com/office/drawing/2014/main" id="{2FD947AA-D668-4504-B5AD-032CFDB7D0D0}"/>
              </a:ext>
            </a:extLst>
          </p:cNvPr>
          <p:cNvCxnSpPr>
            <a:cxnSpLocks/>
          </p:cNvCxnSpPr>
          <p:nvPr/>
        </p:nvCxnSpPr>
        <p:spPr>
          <a:xfrm flipV="1">
            <a:off x="3627922" y="2753628"/>
            <a:ext cx="0" cy="153692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934EF9C9-2FB5-435A-AE3F-22373110E8F3}"/>
              </a:ext>
            </a:extLst>
          </p:cNvPr>
          <p:cNvSpPr/>
          <p:nvPr/>
        </p:nvSpPr>
        <p:spPr>
          <a:xfrm>
            <a:off x="3064042" y="2962889"/>
            <a:ext cx="762000" cy="189385"/>
          </a:xfrm>
          <a:prstGeom prst="rect">
            <a:avLst/>
          </a:prstGeom>
          <a:solidFill>
            <a:srgbClr val="002060"/>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latin typeface="微软雅黑" panose="020B0503020204020204" pitchFamily="34" charset="-122"/>
                <a:ea typeface="微软雅黑" panose="020B0503020204020204" pitchFamily="34" charset="-122"/>
              </a:rPr>
              <a:t>支撑结构</a:t>
            </a:r>
          </a:p>
        </p:txBody>
      </p:sp>
      <p:sp>
        <p:nvSpPr>
          <p:cNvPr id="79" name="矩形 78">
            <a:extLst>
              <a:ext uri="{FF2B5EF4-FFF2-40B4-BE49-F238E27FC236}">
                <a16:creationId xmlns:a16="http://schemas.microsoft.com/office/drawing/2014/main" id="{6D280BF0-109F-43AE-945E-12A3ECAD6338}"/>
              </a:ext>
            </a:extLst>
          </p:cNvPr>
          <p:cNvSpPr/>
          <p:nvPr/>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标题 3">
            <a:extLst>
              <a:ext uri="{FF2B5EF4-FFF2-40B4-BE49-F238E27FC236}">
                <a16:creationId xmlns:a16="http://schemas.microsoft.com/office/drawing/2014/main" id="{DDD048BB-67D8-4FD3-84F6-8D8AA155F2B4}"/>
              </a:ext>
            </a:extLst>
          </p:cNvPr>
          <p:cNvSpPr>
            <a:spLocks noGrp="1"/>
          </p:cNvSpPr>
          <p:nvPr>
            <p:ph type="title"/>
          </p:nvPr>
        </p:nvSpPr>
        <p:spPr/>
        <p:txBody>
          <a:bodyPr/>
          <a:lstStyle/>
          <a:p>
            <a:r>
              <a:rPr lang="zh-CN" altLang="en-US"/>
              <a:t>研究现状</a:t>
            </a:r>
          </a:p>
        </p:txBody>
      </p:sp>
      <p:sp>
        <p:nvSpPr>
          <p:cNvPr id="7" name="文本占位符 6">
            <a:extLst>
              <a:ext uri="{FF2B5EF4-FFF2-40B4-BE49-F238E27FC236}">
                <a16:creationId xmlns:a16="http://schemas.microsoft.com/office/drawing/2014/main" id="{FDB861CD-EF1B-4133-95A2-057659CF34E2}"/>
              </a:ext>
            </a:extLst>
          </p:cNvPr>
          <p:cNvSpPr>
            <a:spLocks noGrp="1"/>
          </p:cNvSpPr>
          <p:nvPr>
            <p:ph type="body" sz="quarter" idx="14"/>
          </p:nvPr>
        </p:nvSpPr>
        <p:spPr/>
        <p:txBody>
          <a:bodyPr/>
          <a:lstStyle/>
          <a:p>
            <a:r>
              <a:rPr lang="en-US" altLang="zh-CN"/>
              <a:t>2</a:t>
            </a:r>
            <a:endParaRPr lang="zh-CN" altLang="en-US"/>
          </a:p>
        </p:txBody>
      </p:sp>
      <p:sp>
        <p:nvSpPr>
          <p:cNvPr id="8" name="文本占位符 7">
            <a:extLst>
              <a:ext uri="{FF2B5EF4-FFF2-40B4-BE49-F238E27FC236}">
                <a16:creationId xmlns:a16="http://schemas.microsoft.com/office/drawing/2014/main" id="{FBB6B48F-AEC5-4F4D-9C46-08792409CEFD}"/>
              </a:ext>
            </a:extLst>
          </p:cNvPr>
          <p:cNvSpPr>
            <a:spLocks noGrp="1"/>
          </p:cNvSpPr>
          <p:nvPr>
            <p:ph type="body" sz="quarter" idx="15"/>
          </p:nvPr>
        </p:nvSpPr>
        <p:spPr>
          <a:xfrm>
            <a:off x="0" y="0"/>
            <a:ext cx="2088000" cy="1296000"/>
          </a:xfrm>
        </p:spPr>
        <p:txBody>
          <a:bodyPr/>
          <a:lstStyle/>
          <a:p>
            <a:r>
              <a:rPr lang="en-US" altLang="zh-CN"/>
              <a:t>2</a:t>
            </a:r>
            <a:endParaRPr lang="zh-CN" altLang="en-US"/>
          </a:p>
        </p:txBody>
      </p:sp>
      <p:sp>
        <p:nvSpPr>
          <p:cNvPr id="27" name="内容占位符 8">
            <a:extLst>
              <a:ext uri="{FF2B5EF4-FFF2-40B4-BE49-F238E27FC236}">
                <a16:creationId xmlns:a16="http://schemas.microsoft.com/office/drawing/2014/main" id="{1AF6DAC8-0ED9-4B95-A87B-8251385CD61E}"/>
              </a:ext>
            </a:extLst>
          </p:cNvPr>
          <p:cNvSpPr txBox="1">
            <a:spLocks/>
          </p:cNvSpPr>
          <p:nvPr/>
        </p:nvSpPr>
        <p:spPr>
          <a:xfrm>
            <a:off x="2611645" y="1822450"/>
            <a:ext cx="8742155" cy="1610633"/>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a:t>苏联研究的</a:t>
            </a:r>
            <a:r>
              <a:rPr lang="en-US" altLang="zh-CN" sz="2000"/>
              <a:t>TOPAZ-I</a:t>
            </a:r>
            <a:r>
              <a:rPr lang="zh-CN" altLang="en-US" sz="2000"/>
              <a:t>反应堆是热离子反应堆。于</a:t>
            </a:r>
            <a:r>
              <a:rPr lang="en-US" altLang="zh-CN" sz="2000"/>
              <a:t>1987</a:t>
            </a:r>
            <a:r>
              <a:rPr lang="zh-CN" altLang="en-US" sz="2000"/>
              <a:t>年发射升空。</a:t>
            </a:r>
            <a:endParaRPr lang="en-US" altLang="zh-CN" sz="2000"/>
          </a:p>
        </p:txBody>
      </p:sp>
      <p:sp>
        <p:nvSpPr>
          <p:cNvPr id="93" name="矩形 92">
            <a:extLst>
              <a:ext uri="{FF2B5EF4-FFF2-40B4-BE49-F238E27FC236}">
                <a16:creationId xmlns:a16="http://schemas.microsoft.com/office/drawing/2014/main" id="{B2A5D2DE-BE5A-4FD8-92CF-A0DEF230B17E}"/>
              </a:ext>
            </a:extLst>
          </p:cNvPr>
          <p:cNvSpPr/>
          <p:nvPr/>
        </p:nvSpPr>
        <p:spPr>
          <a:xfrm>
            <a:off x="2611645" y="6175692"/>
            <a:ext cx="4238191" cy="400110"/>
          </a:xfrm>
          <a:prstGeom prst="rect">
            <a:avLst/>
          </a:prstGeom>
          <a:solidFill>
            <a:schemeClr val="accent5">
              <a:lumMod val="20000"/>
              <a:lumOff val="80000"/>
            </a:schemeClr>
          </a:solidFill>
        </p:spPr>
        <p:txBody>
          <a:bodyPr wrap="square">
            <a:spAutoFit/>
          </a:bodyPr>
          <a:lstStyle/>
          <a:p>
            <a:r>
              <a:rPr lang="en-US" altLang="zh-CN" sz="1000">
                <a:latin typeface="华文中宋" panose="02010600040101010101" pitchFamily="2" charset="-122"/>
                <a:ea typeface="华文中宋" panose="02010600040101010101" pitchFamily="2" charset="-122"/>
              </a:rPr>
              <a:t>By </a:t>
            </a:r>
            <a:r>
              <a:rPr lang="az-Cyrl-AZ" altLang="zh-CN" sz="1000">
                <a:latin typeface="华文中宋" panose="02010600040101010101" pitchFamily="2" charset="-122"/>
                <a:ea typeface="华文中宋" panose="02010600040101010101" pitchFamily="2" charset="-122"/>
              </a:rPr>
              <a:t>собственная работа - </a:t>
            </a:r>
            <a:r>
              <a:rPr lang="en-US" altLang="zh-CN" sz="1000">
                <a:latin typeface="华文中宋" panose="02010600040101010101" pitchFamily="2" charset="-122"/>
                <a:ea typeface="华文中宋" panose="02010600040101010101" pitchFamily="2" charset="-122"/>
              </a:rPr>
              <a:t>Own work, CC BY-SA 3.0, https://commons.wikimedia.org/w/index.php?curid=12739941</a:t>
            </a:r>
            <a:endParaRPr lang="zh-CN" altLang="en-US" sz="1000">
              <a:latin typeface="华文中宋" panose="02010600040101010101" pitchFamily="2" charset="-122"/>
              <a:ea typeface="华文中宋" panose="02010600040101010101" pitchFamily="2" charset="-122"/>
            </a:endParaRPr>
          </a:p>
        </p:txBody>
      </p:sp>
      <p:graphicFrame>
        <p:nvGraphicFramePr>
          <p:cNvPr id="2" name="表格 1">
            <a:extLst>
              <a:ext uri="{FF2B5EF4-FFF2-40B4-BE49-F238E27FC236}">
                <a16:creationId xmlns:a16="http://schemas.microsoft.com/office/drawing/2014/main" id="{20EA550D-5552-4375-BB74-F4432B5AABF2}"/>
              </a:ext>
            </a:extLst>
          </p:cNvPr>
          <p:cNvGraphicFramePr>
            <a:graphicFrameLocks noGrp="1"/>
          </p:cNvGraphicFramePr>
          <p:nvPr>
            <p:extLst>
              <p:ext uri="{D42A27DB-BD31-4B8C-83A1-F6EECF244321}">
                <p14:modId xmlns:p14="http://schemas.microsoft.com/office/powerpoint/2010/main" val="3301353607"/>
              </p:ext>
            </p:extLst>
          </p:nvPr>
        </p:nvGraphicFramePr>
        <p:xfrm>
          <a:off x="7102928" y="3718025"/>
          <a:ext cx="4250872" cy="1483360"/>
        </p:xfrm>
        <a:graphic>
          <a:graphicData uri="http://schemas.openxmlformats.org/drawingml/2006/table">
            <a:tbl>
              <a:tblPr firstRow="1" bandRow="1">
                <a:tableStyleId>{7DF18680-E054-41AD-8BC1-D1AEF772440D}</a:tableStyleId>
              </a:tblPr>
              <a:tblGrid>
                <a:gridCol w="1198992">
                  <a:extLst>
                    <a:ext uri="{9D8B030D-6E8A-4147-A177-3AD203B41FA5}">
                      <a16:colId xmlns:a16="http://schemas.microsoft.com/office/drawing/2014/main" val="2401076911"/>
                    </a:ext>
                  </a:extLst>
                </a:gridCol>
                <a:gridCol w="3051880">
                  <a:extLst>
                    <a:ext uri="{9D8B030D-6E8A-4147-A177-3AD203B41FA5}">
                      <a16:colId xmlns:a16="http://schemas.microsoft.com/office/drawing/2014/main" val="4062205416"/>
                    </a:ext>
                  </a:extLst>
                </a:gridCol>
              </a:tblGrid>
              <a:tr h="370840">
                <a:tc>
                  <a:txBody>
                    <a:bodyPr/>
                    <a:lstStyle/>
                    <a:p>
                      <a:pPr algn="ctr"/>
                      <a:r>
                        <a:rPr lang="zh-CN" altLang="en-US" sz="1200" b="0">
                          <a:solidFill>
                            <a:schemeClr val="tx1"/>
                          </a:solidFill>
                          <a:latin typeface="微软雅黑" panose="020B0503020204020204" pitchFamily="34" charset="-122"/>
                          <a:ea typeface="微软雅黑" panose="020B0503020204020204" pitchFamily="34" charset="-122"/>
                        </a:rPr>
                        <a:t>参数名称</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zh-CN" altLang="en-US" sz="1200" b="0">
                          <a:solidFill>
                            <a:schemeClr val="tx1"/>
                          </a:solidFill>
                          <a:latin typeface="微软雅黑" panose="020B0503020204020204" pitchFamily="34" charset="-122"/>
                          <a:ea typeface="微软雅黑" panose="020B0503020204020204" pitchFamily="34" charset="-122"/>
                        </a:rPr>
                        <a:t>参数值</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989292826"/>
                  </a:ext>
                </a:extLst>
              </a:tr>
              <a:tr h="370840">
                <a:tc>
                  <a:txBody>
                    <a:bodyPr/>
                    <a:lstStyle/>
                    <a:p>
                      <a:pPr algn="ctr"/>
                      <a:r>
                        <a:rPr lang="zh-CN" altLang="en-US" sz="1200" b="0">
                          <a:solidFill>
                            <a:schemeClr val="tx1"/>
                          </a:solidFill>
                          <a:latin typeface="微软雅黑" panose="020B0503020204020204" pitchFamily="34" charset="-122"/>
                          <a:ea typeface="微软雅黑" panose="020B0503020204020204" pitchFamily="34" charset="-122"/>
                        </a:rPr>
                        <a:t>电功率</a:t>
                      </a:r>
                      <a:r>
                        <a:rPr lang="en-US" altLang="zh-CN" sz="1200" b="0">
                          <a:solidFill>
                            <a:schemeClr val="tx1"/>
                          </a:solidFill>
                          <a:latin typeface="微软雅黑" panose="020B0503020204020204" pitchFamily="34" charset="-122"/>
                          <a:ea typeface="微软雅黑" panose="020B0503020204020204" pitchFamily="34" charset="-122"/>
                        </a:rPr>
                        <a:t>/kW</a:t>
                      </a:r>
                      <a:endParaRPr lang="zh-CN" altLang="en-US" sz="1200" b="0">
                        <a:solidFill>
                          <a:schemeClr val="tx1"/>
                        </a:solidFill>
                        <a:latin typeface="微软雅黑" panose="020B0503020204020204" pitchFamily="34" charset="-122"/>
                        <a:ea typeface="微软雅黑" panose="020B0503020204020204" pitchFamily="34" charset="-122"/>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altLang="zh-CN" sz="1200" b="0">
                          <a:solidFill>
                            <a:schemeClr val="tx1"/>
                          </a:solidFill>
                          <a:latin typeface="微软雅黑" panose="020B0503020204020204" pitchFamily="34" charset="-122"/>
                          <a:ea typeface="微软雅黑" panose="020B0503020204020204" pitchFamily="34" charset="-122"/>
                        </a:rPr>
                        <a:t>5~6</a:t>
                      </a:r>
                      <a:endParaRPr lang="zh-CN" altLang="en-US" sz="1200" b="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2215980190"/>
                  </a:ext>
                </a:extLst>
              </a:tr>
              <a:tr h="370840">
                <a:tc>
                  <a:txBody>
                    <a:bodyPr/>
                    <a:lstStyle/>
                    <a:p>
                      <a:pPr algn="ctr"/>
                      <a:r>
                        <a:rPr lang="zh-CN" altLang="en-US" sz="1200" b="0">
                          <a:solidFill>
                            <a:schemeClr val="tx1"/>
                          </a:solidFill>
                          <a:latin typeface="微软雅黑" panose="020B0503020204020204" pitchFamily="34" charset="-122"/>
                          <a:ea typeface="微软雅黑" panose="020B0503020204020204" pitchFamily="34" charset="-122"/>
                        </a:rPr>
                        <a:t>热功率</a:t>
                      </a:r>
                      <a:r>
                        <a:rPr lang="en-US" altLang="zh-CN" sz="1200" b="0">
                          <a:solidFill>
                            <a:schemeClr val="tx1"/>
                          </a:solidFill>
                          <a:latin typeface="微软雅黑" panose="020B0503020204020204" pitchFamily="34" charset="-122"/>
                          <a:ea typeface="微软雅黑" panose="020B0503020204020204" pitchFamily="34" charset="-122"/>
                        </a:rPr>
                        <a:t>/kW</a:t>
                      </a:r>
                      <a:endParaRPr lang="zh-CN" altLang="en-US" sz="1200" b="0">
                        <a:solidFill>
                          <a:schemeClr val="tx1"/>
                        </a:solidFill>
                        <a:latin typeface="微软雅黑" panose="020B0503020204020204" pitchFamily="34" charset="-122"/>
                        <a:ea typeface="微软雅黑" panose="020B0503020204020204" pitchFamily="34" charset="-122"/>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altLang="zh-CN" sz="1200" b="0">
                          <a:solidFill>
                            <a:schemeClr val="tx1"/>
                          </a:solidFill>
                          <a:latin typeface="微软雅黑" panose="020B0503020204020204" pitchFamily="34" charset="-122"/>
                          <a:ea typeface="微软雅黑" panose="020B0503020204020204" pitchFamily="34" charset="-122"/>
                        </a:rPr>
                        <a:t>109</a:t>
                      </a:r>
                      <a:endParaRPr lang="zh-CN" altLang="en-US" sz="1200" b="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871963529"/>
                  </a:ext>
                </a:extLst>
              </a:tr>
              <a:tr h="370840">
                <a:tc>
                  <a:txBody>
                    <a:bodyPr/>
                    <a:lstStyle/>
                    <a:p>
                      <a:pPr algn="ctr"/>
                      <a:r>
                        <a:rPr lang="zh-CN" altLang="en-US" sz="1200" b="0">
                          <a:solidFill>
                            <a:schemeClr val="tx1"/>
                          </a:solidFill>
                          <a:latin typeface="微软雅黑" panose="020B0503020204020204" pitchFamily="34" charset="-122"/>
                          <a:ea typeface="微软雅黑" panose="020B0503020204020204" pitchFamily="34" charset="-122"/>
                        </a:rPr>
                        <a:t>热电转换效率</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zh-CN" altLang="en-US" sz="1200" b="0">
                          <a:solidFill>
                            <a:schemeClr val="tx1"/>
                          </a:solidFill>
                          <a:latin typeface="微软雅黑" panose="020B0503020204020204" pitchFamily="34" charset="-122"/>
                          <a:ea typeface="微软雅黑" panose="020B0503020204020204" pitchFamily="34" charset="-122"/>
                        </a:rPr>
                        <a:t>约</a:t>
                      </a:r>
                      <a:r>
                        <a:rPr lang="en-US" altLang="zh-CN" sz="1200" b="0">
                          <a:solidFill>
                            <a:schemeClr val="tx1"/>
                          </a:solidFill>
                          <a:latin typeface="微软雅黑" panose="020B0503020204020204" pitchFamily="34" charset="-122"/>
                          <a:ea typeface="微软雅黑" panose="020B0503020204020204" pitchFamily="34" charset="-122"/>
                        </a:rPr>
                        <a:t>5.5%</a:t>
                      </a:r>
                      <a:endParaRPr lang="zh-CN" altLang="en-US" sz="1200" b="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392287105"/>
                  </a:ext>
                </a:extLst>
              </a:tr>
            </a:tbl>
          </a:graphicData>
        </a:graphic>
      </p:graphicFrame>
      <p:cxnSp>
        <p:nvCxnSpPr>
          <p:cNvPr id="5" name="直接连接符 4">
            <a:extLst>
              <a:ext uri="{FF2B5EF4-FFF2-40B4-BE49-F238E27FC236}">
                <a16:creationId xmlns:a16="http://schemas.microsoft.com/office/drawing/2014/main" id="{ED5726C0-F521-4B81-878B-E040F2672FA8}"/>
              </a:ext>
            </a:extLst>
          </p:cNvPr>
          <p:cNvCxnSpPr>
            <a:cxnSpLocks/>
          </p:cNvCxnSpPr>
          <p:nvPr/>
        </p:nvCxnSpPr>
        <p:spPr>
          <a:xfrm flipV="1">
            <a:off x="3064042" y="2962889"/>
            <a:ext cx="0" cy="153692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F02D1E31-61C7-4259-A481-844B94162ACF}"/>
              </a:ext>
            </a:extLst>
          </p:cNvPr>
          <p:cNvSpPr/>
          <p:nvPr/>
        </p:nvSpPr>
        <p:spPr>
          <a:xfrm>
            <a:off x="5402981" y="2800839"/>
            <a:ext cx="1066391" cy="189385"/>
          </a:xfrm>
          <a:prstGeom prst="rect">
            <a:avLst/>
          </a:prstGeom>
          <a:solidFill>
            <a:srgbClr val="002060"/>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latin typeface="微软雅黑" panose="020B0503020204020204" pitchFamily="34" charset="-122"/>
                <a:ea typeface="微软雅黑" panose="020B0503020204020204" pitchFamily="34" charset="-122"/>
              </a:rPr>
              <a:t>液态金属管路</a:t>
            </a:r>
          </a:p>
        </p:txBody>
      </p:sp>
      <p:cxnSp>
        <p:nvCxnSpPr>
          <p:cNvPr id="20" name="直接连接符 19">
            <a:extLst>
              <a:ext uri="{FF2B5EF4-FFF2-40B4-BE49-F238E27FC236}">
                <a16:creationId xmlns:a16="http://schemas.microsoft.com/office/drawing/2014/main" id="{F32FB0E9-FF53-477E-A2AC-E84E5B4CDD9A}"/>
              </a:ext>
            </a:extLst>
          </p:cNvPr>
          <p:cNvCxnSpPr>
            <a:cxnSpLocks/>
          </p:cNvCxnSpPr>
          <p:nvPr/>
        </p:nvCxnSpPr>
        <p:spPr>
          <a:xfrm flipV="1">
            <a:off x="5402982" y="2800840"/>
            <a:ext cx="0" cy="206834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EFE61556-AC4C-440E-8860-ACF5C2E053B4}"/>
              </a:ext>
            </a:extLst>
          </p:cNvPr>
          <p:cNvSpPr/>
          <p:nvPr/>
        </p:nvSpPr>
        <p:spPr>
          <a:xfrm>
            <a:off x="6087834" y="3073351"/>
            <a:ext cx="1143545" cy="189385"/>
          </a:xfrm>
          <a:prstGeom prst="rect">
            <a:avLst/>
          </a:prstGeom>
          <a:solidFill>
            <a:srgbClr val="002060"/>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latin typeface="微软雅黑" panose="020B0503020204020204" pitchFamily="34" charset="-122"/>
                <a:ea typeface="微软雅黑" panose="020B0503020204020204" pitchFamily="34" charset="-122"/>
              </a:rPr>
              <a:t>热离子转换器</a:t>
            </a:r>
          </a:p>
        </p:txBody>
      </p:sp>
      <p:cxnSp>
        <p:nvCxnSpPr>
          <p:cNvPr id="22" name="直接连接符 21">
            <a:extLst>
              <a:ext uri="{FF2B5EF4-FFF2-40B4-BE49-F238E27FC236}">
                <a16:creationId xmlns:a16="http://schemas.microsoft.com/office/drawing/2014/main" id="{89963FDA-4002-4DC0-BE30-3ED5FE287CBE}"/>
              </a:ext>
            </a:extLst>
          </p:cNvPr>
          <p:cNvCxnSpPr>
            <a:cxnSpLocks/>
          </p:cNvCxnSpPr>
          <p:nvPr/>
        </p:nvCxnSpPr>
        <p:spPr>
          <a:xfrm flipV="1">
            <a:off x="6087835" y="3073352"/>
            <a:ext cx="0" cy="198632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7150EB85-EBC6-4FF2-9354-9E2B9E12EBC6}"/>
              </a:ext>
            </a:extLst>
          </p:cNvPr>
          <p:cNvSpPr/>
          <p:nvPr/>
        </p:nvSpPr>
        <p:spPr>
          <a:xfrm>
            <a:off x="5117905" y="3079409"/>
            <a:ext cx="762000" cy="189385"/>
          </a:xfrm>
          <a:prstGeom prst="rect">
            <a:avLst/>
          </a:prstGeom>
          <a:solidFill>
            <a:srgbClr val="002060"/>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latin typeface="微软雅黑" panose="020B0503020204020204" pitchFamily="34" charset="-122"/>
                <a:ea typeface="微软雅黑" panose="020B0503020204020204" pitchFamily="34" charset="-122"/>
              </a:rPr>
              <a:t>屏蔽</a:t>
            </a:r>
          </a:p>
        </p:txBody>
      </p:sp>
      <p:cxnSp>
        <p:nvCxnSpPr>
          <p:cNvPr id="28" name="直接连接符 27">
            <a:extLst>
              <a:ext uri="{FF2B5EF4-FFF2-40B4-BE49-F238E27FC236}">
                <a16:creationId xmlns:a16="http://schemas.microsoft.com/office/drawing/2014/main" id="{5C7E4CDF-8840-4872-A14A-D4FA15A95340}"/>
              </a:ext>
            </a:extLst>
          </p:cNvPr>
          <p:cNvCxnSpPr>
            <a:cxnSpLocks/>
          </p:cNvCxnSpPr>
          <p:nvPr/>
        </p:nvCxnSpPr>
        <p:spPr>
          <a:xfrm flipV="1">
            <a:off x="5117905" y="3079410"/>
            <a:ext cx="0" cy="178977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8923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矩形 78">
            <a:extLst>
              <a:ext uri="{FF2B5EF4-FFF2-40B4-BE49-F238E27FC236}">
                <a16:creationId xmlns:a16="http://schemas.microsoft.com/office/drawing/2014/main" id="{6D280BF0-109F-43AE-945E-12A3ECAD6338}"/>
              </a:ext>
            </a:extLst>
          </p:cNvPr>
          <p:cNvSpPr/>
          <p:nvPr/>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 name="标题 3">
            <a:extLst>
              <a:ext uri="{FF2B5EF4-FFF2-40B4-BE49-F238E27FC236}">
                <a16:creationId xmlns:a16="http://schemas.microsoft.com/office/drawing/2014/main" id="{DDD048BB-67D8-4FD3-84F6-8D8AA155F2B4}"/>
              </a:ext>
            </a:extLst>
          </p:cNvPr>
          <p:cNvSpPr>
            <a:spLocks noGrp="1"/>
          </p:cNvSpPr>
          <p:nvPr>
            <p:ph type="title"/>
          </p:nvPr>
        </p:nvSpPr>
        <p:spPr/>
        <p:txBody>
          <a:bodyPr/>
          <a:lstStyle/>
          <a:p>
            <a:r>
              <a:rPr lang="zh-CN" altLang="en-US"/>
              <a:t>研究现状</a:t>
            </a:r>
          </a:p>
        </p:txBody>
      </p:sp>
      <p:sp>
        <p:nvSpPr>
          <p:cNvPr id="7" name="文本占位符 6">
            <a:extLst>
              <a:ext uri="{FF2B5EF4-FFF2-40B4-BE49-F238E27FC236}">
                <a16:creationId xmlns:a16="http://schemas.microsoft.com/office/drawing/2014/main" id="{FDB861CD-EF1B-4133-95A2-057659CF34E2}"/>
              </a:ext>
            </a:extLst>
          </p:cNvPr>
          <p:cNvSpPr>
            <a:spLocks noGrp="1"/>
          </p:cNvSpPr>
          <p:nvPr>
            <p:ph type="body" sz="quarter" idx="14"/>
          </p:nvPr>
        </p:nvSpPr>
        <p:spPr/>
        <p:txBody>
          <a:bodyPr/>
          <a:lstStyle/>
          <a:p>
            <a:r>
              <a:rPr lang="en-US" altLang="zh-CN"/>
              <a:t>2</a:t>
            </a:r>
            <a:endParaRPr lang="zh-CN" altLang="en-US"/>
          </a:p>
        </p:txBody>
      </p:sp>
      <p:sp>
        <p:nvSpPr>
          <p:cNvPr id="8" name="文本占位符 7">
            <a:extLst>
              <a:ext uri="{FF2B5EF4-FFF2-40B4-BE49-F238E27FC236}">
                <a16:creationId xmlns:a16="http://schemas.microsoft.com/office/drawing/2014/main" id="{FBB6B48F-AEC5-4F4D-9C46-08792409CEFD}"/>
              </a:ext>
            </a:extLst>
          </p:cNvPr>
          <p:cNvSpPr>
            <a:spLocks noGrp="1"/>
          </p:cNvSpPr>
          <p:nvPr>
            <p:ph type="body" sz="quarter" idx="15"/>
          </p:nvPr>
        </p:nvSpPr>
        <p:spPr>
          <a:xfrm>
            <a:off x="0" y="0"/>
            <a:ext cx="2088000" cy="1296000"/>
          </a:xfrm>
        </p:spPr>
        <p:txBody>
          <a:bodyPr/>
          <a:lstStyle/>
          <a:p>
            <a:r>
              <a:rPr lang="en-US" altLang="zh-CN"/>
              <a:t>2</a:t>
            </a:r>
            <a:endParaRPr lang="zh-CN" altLang="en-US"/>
          </a:p>
        </p:txBody>
      </p:sp>
      <p:sp>
        <p:nvSpPr>
          <p:cNvPr id="27" name="内容占位符 8">
            <a:extLst>
              <a:ext uri="{FF2B5EF4-FFF2-40B4-BE49-F238E27FC236}">
                <a16:creationId xmlns:a16="http://schemas.microsoft.com/office/drawing/2014/main" id="{1AF6DAC8-0ED9-4B95-A87B-8251385CD61E}"/>
              </a:ext>
            </a:extLst>
          </p:cNvPr>
          <p:cNvSpPr txBox="1">
            <a:spLocks/>
          </p:cNvSpPr>
          <p:nvPr/>
        </p:nvSpPr>
        <p:spPr>
          <a:xfrm>
            <a:off x="2611645" y="1822450"/>
            <a:ext cx="8742155" cy="1610633"/>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JIMO</a:t>
            </a: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是普罗米修斯计划的核心，其结构如下图所示。</a:t>
            </a:r>
            <a:r>
              <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JIMO</a:t>
            </a: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采用布雷顿循环将热能转化为电能。</a:t>
            </a:r>
            <a:endPar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3" name="矩形 92">
            <a:extLst>
              <a:ext uri="{FF2B5EF4-FFF2-40B4-BE49-F238E27FC236}">
                <a16:creationId xmlns:a16="http://schemas.microsoft.com/office/drawing/2014/main" id="{B2A5D2DE-BE5A-4FD8-92CF-A0DEF230B17E}"/>
              </a:ext>
            </a:extLst>
          </p:cNvPr>
          <p:cNvSpPr/>
          <p:nvPr/>
        </p:nvSpPr>
        <p:spPr>
          <a:xfrm>
            <a:off x="2611645" y="6175692"/>
            <a:ext cx="4238191" cy="400110"/>
          </a:xfrm>
          <a:prstGeom prst="rect">
            <a:avLst/>
          </a:prstGeom>
          <a:solidFill>
            <a:schemeClr val="accent5">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华文中宋" panose="02010600040101010101" pitchFamily="2" charset="-122"/>
                <a:ea typeface="华文中宋" panose="02010600040101010101" pitchFamily="2" charset="-122"/>
                <a:cs typeface="+mn-cs"/>
              </a:rPr>
              <a:t>By </a:t>
            </a:r>
            <a:r>
              <a:rPr kumimoji="0" lang="az-Cyrl-AZ" altLang="zh-CN" sz="1000" b="0" i="0" u="none" strike="noStrike" kern="1200" cap="none" spc="0" normalizeH="0" baseline="0" noProof="0">
                <a:ln>
                  <a:noFill/>
                </a:ln>
                <a:solidFill>
                  <a:prstClr val="black"/>
                </a:solidFill>
                <a:effectLst/>
                <a:uLnTx/>
                <a:uFillTx/>
                <a:latin typeface="华文中宋" panose="02010600040101010101" pitchFamily="2" charset="-122"/>
                <a:ea typeface="华文中宋" panose="02010600040101010101" pitchFamily="2" charset="-122"/>
                <a:cs typeface="+mn-cs"/>
              </a:rPr>
              <a:t>собственная работа - </a:t>
            </a:r>
            <a:r>
              <a:rPr kumimoji="0" lang="en-US" altLang="zh-CN" sz="1000" b="0" i="0" u="none" strike="noStrike" kern="1200" cap="none" spc="0" normalizeH="0" baseline="0" noProof="0">
                <a:ln>
                  <a:noFill/>
                </a:ln>
                <a:solidFill>
                  <a:prstClr val="black"/>
                </a:solidFill>
                <a:effectLst/>
                <a:uLnTx/>
                <a:uFillTx/>
                <a:latin typeface="华文中宋" panose="02010600040101010101" pitchFamily="2" charset="-122"/>
                <a:ea typeface="华文中宋" panose="02010600040101010101" pitchFamily="2" charset="-122"/>
                <a:cs typeface="+mn-cs"/>
              </a:rPr>
              <a:t>Own work, CC BY-SA 3.0, https://commons.wikimedia.org/w/index.php?curid=12739941</a:t>
            </a:r>
            <a:endParaRPr kumimoji="0" lang="zh-CN" altLang="en-US" sz="1000" b="0" i="0" u="none" strike="noStrike" kern="1200" cap="none" spc="0" normalizeH="0" baseline="0" noProof="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graphicFrame>
        <p:nvGraphicFramePr>
          <p:cNvPr id="2" name="表格 1">
            <a:extLst>
              <a:ext uri="{FF2B5EF4-FFF2-40B4-BE49-F238E27FC236}">
                <a16:creationId xmlns:a16="http://schemas.microsoft.com/office/drawing/2014/main" id="{20EA550D-5552-4375-BB74-F4432B5AABF2}"/>
              </a:ext>
            </a:extLst>
          </p:cNvPr>
          <p:cNvGraphicFramePr>
            <a:graphicFrameLocks noGrp="1"/>
          </p:cNvGraphicFramePr>
          <p:nvPr>
            <p:extLst>
              <p:ext uri="{D42A27DB-BD31-4B8C-83A1-F6EECF244321}">
                <p14:modId xmlns:p14="http://schemas.microsoft.com/office/powerpoint/2010/main" val="4272509004"/>
              </p:ext>
            </p:extLst>
          </p:nvPr>
        </p:nvGraphicFramePr>
        <p:xfrm>
          <a:off x="7102928" y="3718025"/>
          <a:ext cx="4250872" cy="1483360"/>
        </p:xfrm>
        <a:graphic>
          <a:graphicData uri="http://schemas.openxmlformats.org/drawingml/2006/table">
            <a:tbl>
              <a:tblPr firstRow="1" bandRow="1">
                <a:tableStyleId>{7DF18680-E054-41AD-8BC1-D1AEF772440D}</a:tableStyleId>
              </a:tblPr>
              <a:tblGrid>
                <a:gridCol w="1198992">
                  <a:extLst>
                    <a:ext uri="{9D8B030D-6E8A-4147-A177-3AD203B41FA5}">
                      <a16:colId xmlns:a16="http://schemas.microsoft.com/office/drawing/2014/main" val="2401076911"/>
                    </a:ext>
                  </a:extLst>
                </a:gridCol>
                <a:gridCol w="3051880">
                  <a:extLst>
                    <a:ext uri="{9D8B030D-6E8A-4147-A177-3AD203B41FA5}">
                      <a16:colId xmlns:a16="http://schemas.microsoft.com/office/drawing/2014/main" val="4062205416"/>
                    </a:ext>
                  </a:extLst>
                </a:gridCol>
              </a:tblGrid>
              <a:tr h="370840">
                <a:tc>
                  <a:txBody>
                    <a:bodyPr/>
                    <a:lstStyle/>
                    <a:p>
                      <a:pPr algn="ctr"/>
                      <a:r>
                        <a:rPr lang="zh-CN" altLang="en-US" sz="1200" b="0">
                          <a:solidFill>
                            <a:schemeClr val="tx1"/>
                          </a:solidFill>
                          <a:latin typeface="微软雅黑" panose="020B0503020204020204" pitchFamily="34" charset="-122"/>
                          <a:ea typeface="微软雅黑" panose="020B0503020204020204" pitchFamily="34" charset="-122"/>
                        </a:rPr>
                        <a:t>参数名称</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zh-CN" altLang="en-US" sz="1200" b="0">
                          <a:solidFill>
                            <a:schemeClr val="tx1"/>
                          </a:solidFill>
                          <a:latin typeface="微软雅黑" panose="020B0503020204020204" pitchFamily="34" charset="-122"/>
                          <a:ea typeface="微软雅黑" panose="020B0503020204020204" pitchFamily="34" charset="-122"/>
                        </a:rPr>
                        <a:t>参数值</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989292826"/>
                  </a:ext>
                </a:extLst>
              </a:tr>
              <a:tr h="370840">
                <a:tc>
                  <a:txBody>
                    <a:bodyPr/>
                    <a:lstStyle/>
                    <a:p>
                      <a:pPr algn="ctr"/>
                      <a:r>
                        <a:rPr lang="zh-CN" altLang="en-US" sz="1200" b="0">
                          <a:solidFill>
                            <a:schemeClr val="tx1"/>
                          </a:solidFill>
                          <a:latin typeface="微软雅黑" panose="020B0503020204020204" pitchFamily="34" charset="-122"/>
                          <a:ea typeface="微软雅黑" panose="020B0503020204020204" pitchFamily="34" charset="-122"/>
                        </a:rPr>
                        <a:t>电功率</a:t>
                      </a:r>
                      <a:r>
                        <a:rPr lang="en-US" altLang="zh-CN" sz="1200" b="0">
                          <a:solidFill>
                            <a:schemeClr val="tx1"/>
                          </a:solidFill>
                          <a:latin typeface="微软雅黑" panose="020B0503020204020204" pitchFamily="34" charset="-122"/>
                          <a:ea typeface="微软雅黑" panose="020B0503020204020204" pitchFamily="34" charset="-122"/>
                        </a:rPr>
                        <a:t>/kW</a:t>
                      </a:r>
                      <a:endParaRPr lang="zh-CN" altLang="en-US" sz="1200" b="0">
                        <a:solidFill>
                          <a:schemeClr val="tx1"/>
                        </a:solidFill>
                        <a:latin typeface="微软雅黑" panose="020B0503020204020204" pitchFamily="34" charset="-122"/>
                        <a:ea typeface="微软雅黑" panose="020B0503020204020204" pitchFamily="34" charset="-122"/>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altLang="zh-CN" sz="1200" b="0">
                          <a:solidFill>
                            <a:schemeClr val="tx1"/>
                          </a:solidFill>
                          <a:latin typeface="微软雅黑" panose="020B0503020204020204" pitchFamily="34" charset="-122"/>
                          <a:ea typeface="微软雅黑" panose="020B0503020204020204" pitchFamily="34" charset="-122"/>
                        </a:rPr>
                        <a:t>~200</a:t>
                      </a:r>
                      <a:endParaRPr lang="zh-CN" altLang="en-US" sz="1200" b="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2215980190"/>
                  </a:ext>
                </a:extLst>
              </a:tr>
              <a:tr h="370840">
                <a:tc>
                  <a:txBody>
                    <a:bodyPr/>
                    <a:lstStyle/>
                    <a:p>
                      <a:pPr algn="ctr"/>
                      <a:r>
                        <a:rPr lang="zh-CN" altLang="en-US" sz="1200" b="0">
                          <a:solidFill>
                            <a:schemeClr val="tx1"/>
                          </a:solidFill>
                          <a:latin typeface="微软雅黑" panose="020B0503020204020204" pitchFamily="34" charset="-122"/>
                          <a:ea typeface="微软雅黑" panose="020B0503020204020204" pitchFamily="34" charset="-122"/>
                        </a:rPr>
                        <a:t>热功率</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altLang="zh-CN" sz="1200" b="0">
                          <a:solidFill>
                            <a:schemeClr val="tx1"/>
                          </a:solidFill>
                          <a:latin typeface="微软雅黑" panose="020B0503020204020204" pitchFamily="34" charset="-122"/>
                          <a:ea typeface="微软雅黑" panose="020B0503020204020204" pitchFamily="34" charset="-122"/>
                        </a:rPr>
                        <a:t>~1MW</a:t>
                      </a:r>
                      <a:endParaRPr lang="zh-CN" altLang="en-US" sz="1200" b="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871963529"/>
                  </a:ext>
                </a:extLst>
              </a:tr>
              <a:tr h="370840">
                <a:tc>
                  <a:txBody>
                    <a:bodyPr/>
                    <a:lstStyle/>
                    <a:p>
                      <a:pPr algn="ctr"/>
                      <a:r>
                        <a:rPr lang="zh-CN" altLang="en-US" sz="1200" b="0">
                          <a:solidFill>
                            <a:schemeClr val="tx1"/>
                          </a:solidFill>
                          <a:latin typeface="微软雅黑" panose="020B0503020204020204" pitchFamily="34" charset="-122"/>
                          <a:ea typeface="微软雅黑" panose="020B0503020204020204" pitchFamily="34" charset="-122"/>
                        </a:rPr>
                        <a:t>热电转换效率</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altLang="zh-CN" sz="1200" b="0">
                          <a:solidFill>
                            <a:schemeClr val="tx1"/>
                          </a:solidFill>
                          <a:latin typeface="微软雅黑" panose="020B0503020204020204" pitchFamily="34" charset="-122"/>
                          <a:ea typeface="微软雅黑" panose="020B0503020204020204" pitchFamily="34" charset="-122"/>
                        </a:rPr>
                        <a:t>20%</a:t>
                      </a:r>
                      <a:endParaRPr lang="zh-CN" altLang="en-US" sz="1200" b="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392287105"/>
                  </a:ext>
                </a:extLst>
              </a:tr>
            </a:tbl>
          </a:graphicData>
        </a:graphic>
      </p:graphicFrame>
      <p:pic>
        <p:nvPicPr>
          <p:cNvPr id="4098" name="Picture 2" descr="http://upload.wikimedia.org/wikipedia/commons/f/f6/Prometheus1.jpg">
            <a:extLst>
              <a:ext uri="{FF2B5EF4-FFF2-40B4-BE49-F238E27FC236}">
                <a16:creationId xmlns:a16="http://schemas.microsoft.com/office/drawing/2014/main" id="{B93434F6-32DD-4FE4-BC6C-5FCAB3C759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303" y="3718025"/>
            <a:ext cx="4250873" cy="2437167"/>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a:extLst>
              <a:ext uri="{FF2B5EF4-FFF2-40B4-BE49-F238E27FC236}">
                <a16:creationId xmlns:a16="http://schemas.microsoft.com/office/drawing/2014/main" id="{9D3DEA6A-B0C3-4CF2-8ABC-7644A5A97F80}"/>
              </a:ext>
            </a:extLst>
          </p:cNvPr>
          <p:cNvSpPr/>
          <p:nvPr/>
        </p:nvSpPr>
        <p:spPr>
          <a:xfrm>
            <a:off x="5715802" y="5032500"/>
            <a:ext cx="762000" cy="189385"/>
          </a:xfrm>
          <a:prstGeom prst="rect">
            <a:avLst/>
          </a:prstGeom>
          <a:solidFill>
            <a:srgbClr val="002060"/>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latin typeface="微软雅黑" panose="020B0503020204020204" pitchFamily="34" charset="-122"/>
                <a:ea typeface="微软雅黑" panose="020B0503020204020204" pitchFamily="34" charset="-122"/>
              </a:rPr>
              <a:t>屏蔽</a:t>
            </a:r>
          </a:p>
        </p:txBody>
      </p:sp>
      <p:cxnSp>
        <p:nvCxnSpPr>
          <p:cNvPr id="25" name="直接连接符 24">
            <a:extLst>
              <a:ext uri="{FF2B5EF4-FFF2-40B4-BE49-F238E27FC236}">
                <a16:creationId xmlns:a16="http://schemas.microsoft.com/office/drawing/2014/main" id="{59C01A2C-49EC-43DA-9C29-259C92294F17}"/>
              </a:ext>
            </a:extLst>
          </p:cNvPr>
          <p:cNvCxnSpPr>
            <a:cxnSpLocks/>
          </p:cNvCxnSpPr>
          <p:nvPr/>
        </p:nvCxnSpPr>
        <p:spPr>
          <a:xfrm>
            <a:off x="6477802" y="4197462"/>
            <a:ext cx="0" cy="102442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CD35CD4F-BB21-4175-B6C6-0F20BCAC3C44}"/>
              </a:ext>
            </a:extLst>
          </p:cNvPr>
          <p:cNvSpPr/>
          <p:nvPr/>
        </p:nvSpPr>
        <p:spPr>
          <a:xfrm>
            <a:off x="4364947" y="5355326"/>
            <a:ext cx="1198455" cy="189385"/>
          </a:xfrm>
          <a:prstGeom prst="rect">
            <a:avLst/>
          </a:prstGeom>
          <a:solidFill>
            <a:srgbClr val="002060"/>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latin typeface="微软雅黑" panose="020B0503020204020204" pitchFamily="34" charset="-122"/>
                <a:ea typeface="微软雅黑" panose="020B0503020204020204" pitchFamily="34" charset="-122"/>
              </a:rPr>
              <a:t>布雷顿热电转换</a:t>
            </a:r>
          </a:p>
        </p:txBody>
      </p:sp>
      <p:cxnSp>
        <p:nvCxnSpPr>
          <p:cNvPr id="30" name="直接连接符 29">
            <a:extLst>
              <a:ext uri="{FF2B5EF4-FFF2-40B4-BE49-F238E27FC236}">
                <a16:creationId xmlns:a16="http://schemas.microsoft.com/office/drawing/2014/main" id="{F931FF41-51D7-4E08-A0F6-F703A8953AE9}"/>
              </a:ext>
            </a:extLst>
          </p:cNvPr>
          <p:cNvCxnSpPr>
            <a:cxnSpLocks/>
          </p:cNvCxnSpPr>
          <p:nvPr/>
        </p:nvCxnSpPr>
        <p:spPr>
          <a:xfrm>
            <a:off x="5563402" y="4520288"/>
            <a:ext cx="0" cy="102442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C0588C01-77B5-48B4-9147-E5CB8D1EC66B}"/>
              </a:ext>
            </a:extLst>
          </p:cNvPr>
          <p:cNvSpPr/>
          <p:nvPr/>
        </p:nvSpPr>
        <p:spPr>
          <a:xfrm>
            <a:off x="5820367" y="5357683"/>
            <a:ext cx="762000" cy="189385"/>
          </a:xfrm>
          <a:prstGeom prst="rect">
            <a:avLst/>
          </a:prstGeom>
          <a:solidFill>
            <a:srgbClr val="002060"/>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latin typeface="微软雅黑" panose="020B0503020204020204" pitchFamily="34" charset="-122"/>
                <a:ea typeface="微软雅黑" panose="020B0503020204020204" pitchFamily="34" charset="-122"/>
              </a:rPr>
              <a:t>反应堆</a:t>
            </a:r>
          </a:p>
        </p:txBody>
      </p:sp>
      <p:cxnSp>
        <p:nvCxnSpPr>
          <p:cNvPr id="32" name="直接连接符 31">
            <a:extLst>
              <a:ext uri="{FF2B5EF4-FFF2-40B4-BE49-F238E27FC236}">
                <a16:creationId xmlns:a16="http://schemas.microsoft.com/office/drawing/2014/main" id="{CA55D8A6-BDC5-46E3-BB91-F82B0E7588D9}"/>
              </a:ext>
            </a:extLst>
          </p:cNvPr>
          <p:cNvCxnSpPr>
            <a:cxnSpLocks/>
          </p:cNvCxnSpPr>
          <p:nvPr/>
        </p:nvCxnSpPr>
        <p:spPr>
          <a:xfrm>
            <a:off x="6582367" y="4069080"/>
            <a:ext cx="0" cy="147798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D79B8933-AC45-4FBB-85C4-C19B4C3232B1}"/>
              </a:ext>
            </a:extLst>
          </p:cNvPr>
          <p:cNvSpPr/>
          <p:nvPr/>
        </p:nvSpPr>
        <p:spPr>
          <a:xfrm>
            <a:off x="3498382" y="5741160"/>
            <a:ext cx="762000" cy="189385"/>
          </a:xfrm>
          <a:prstGeom prst="rect">
            <a:avLst/>
          </a:prstGeom>
          <a:solidFill>
            <a:srgbClr val="002060"/>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latin typeface="微软雅黑" panose="020B0503020204020204" pitchFamily="34" charset="-122"/>
                <a:ea typeface="微软雅黑" panose="020B0503020204020204" pitchFamily="34" charset="-122"/>
              </a:rPr>
              <a:t>散热器</a:t>
            </a:r>
          </a:p>
        </p:txBody>
      </p:sp>
      <p:cxnSp>
        <p:nvCxnSpPr>
          <p:cNvPr id="34" name="直接连接符 33">
            <a:extLst>
              <a:ext uri="{FF2B5EF4-FFF2-40B4-BE49-F238E27FC236}">
                <a16:creationId xmlns:a16="http://schemas.microsoft.com/office/drawing/2014/main" id="{CB42EB05-0E74-4D44-B869-D69B3BA6248E}"/>
              </a:ext>
            </a:extLst>
          </p:cNvPr>
          <p:cNvCxnSpPr>
            <a:cxnSpLocks/>
          </p:cNvCxnSpPr>
          <p:nvPr/>
        </p:nvCxnSpPr>
        <p:spPr>
          <a:xfrm>
            <a:off x="4260382" y="4906122"/>
            <a:ext cx="0" cy="102442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4238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矩形 78">
            <a:extLst>
              <a:ext uri="{FF2B5EF4-FFF2-40B4-BE49-F238E27FC236}">
                <a16:creationId xmlns:a16="http://schemas.microsoft.com/office/drawing/2014/main" id="{6D280BF0-109F-43AE-945E-12A3ECAD6338}"/>
              </a:ext>
            </a:extLst>
          </p:cNvPr>
          <p:cNvSpPr/>
          <p:nvPr/>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标题 3">
            <a:extLst>
              <a:ext uri="{FF2B5EF4-FFF2-40B4-BE49-F238E27FC236}">
                <a16:creationId xmlns:a16="http://schemas.microsoft.com/office/drawing/2014/main" id="{DDD048BB-67D8-4FD3-84F6-8D8AA155F2B4}"/>
              </a:ext>
            </a:extLst>
          </p:cNvPr>
          <p:cNvSpPr>
            <a:spLocks noGrp="1"/>
          </p:cNvSpPr>
          <p:nvPr>
            <p:ph type="title"/>
          </p:nvPr>
        </p:nvSpPr>
        <p:spPr/>
        <p:txBody>
          <a:bodyPr/>
          <a:lstStyle/>
          <a:p>
            <a:r>
              <a:rPr lang="zh-CN" altLang="en-US"/>
              <a:t>研究现状</a:t>
            </a:r>
          </a:p>
        </p:txBody>
      </p:sp>
      <p:sp>
        <p:nvSpPr>
          <p:cNvPr id="7" name="文本占位符 6">
            <a:extLst>
              <a:ext uri="{FF2B5EF4-FFF2-40B4-BE49-F238E27FC236}">
                <a16:creationId xmlns:a16="http://schemas.microsoft.com/office/drawing/2014/main" id="{FDB861CD-EF1B-4133-95A2-057659CF34E2}"/>
              </a:ext>
            </a:extLst>
          </p:cNvPr>
          <p:cNvSpPr>
            <a:spLocks noGrp="1"/>
          </p:cNvSpPr>
          <p:nvPr>
            <p:ph type="body" sz="quarter" idx="14"/>
          </p:nvPr>
        </p:nvSpPr>
        <p:spPr/>
        <p:txBody>
          <a:bodyPr/>
          <a:lstStyle/>
          <a:p>
            <a:r>
              <a:rPr lang="en-US" altLang="zh-CN"/>
              <a:t>2</a:t>
            </a:r>
            <a:endParaRPr lang="zh-CN" altLang="en-US"/>
          </a:p>
        </p:txBody>
      </p:sp>
      <p:sp>
        <p:nvSpPr>
          <p:cNvPr id="8" name="文本占位符 7">
            <a:extLst>
              <a:ext uri="{FF2B5EF4-FFF2-40B4-BE49-F238E27FC236}">
                <a16:creationId xmlns:a16="http://schemas.microsoft.com/office/drawing/2014/main" id="{FBB6B48F-AEC5-4F4D-9C46-08792409CEFD}"/>
              </a:ext>
            </a:extLst>
          </p:cNvPr>
          <p:cNvSpPr>
            <a:spLocks noGrp="1"/>
          </p:cNvSpPr>
          <p:nvPr>
            <p:ph type="body" sz="quarter" idx="15"/>
          </p:nvPr>
        </p:nvSpPr>
        <p:spPr>
          <a:xfrm>
            <a:off x="0" y="0"/>
            <a:ext cx="2088000" cy="1296000"/>
          </a:xfrm>
        </p:spPr>
        <p:txBody>
          <a:bodyPr/>
          <a:lstStyle/>
          <a:p>
            <a:r>
              <a:rPr lang="en-US" altLang="zh-CN"/>
              <a:t>2</a:t>
            </a:r>
            <a:endParaRPr lang="zh-CN" altLang="en-US"/>
          </a:p>
        </p:txBody>
      </p:sp>
      <p:sp>
        <p:nvSpPr>
          <p:cNvPr id="27" name="内容占位符 8">
            <a:extLst>
              <a:ext uri="{FF2B5EF4-FFF2-40B4-BE49-F238E27FC236}">
                <a16:creationId xmlns:a16="http://schemas.microsoft.com/office/drawing/2014/main" id="{1AF6DAC8-0ED9-4B95-A87B-8251385CD61E}"/>
              </a:ext>
            </a:extLst>
          </p:cNvPr>
          <p:cNvSpPr txBox="1">
            <a:spLocks/>
          </p:cNvSpPr>
          <p:nvPr/>
        </p:nvSpPr>
        <p:spPr>
          <a:xfrm>
            <a:off x="2803020" y="1822450"/>
            <a:ext cx="8550780" cy="576621"/>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a:t>关于空间气冷堆的研究主要包括核反应堆设计、能量转换系统的优化等。</a:t>
            </a:r>
            <a:endParaRPr lang="en-US" altLang="zh-CN" sz="2000"/>
          </a:p>
        </p:txBody>
      </p:sp>
      <p:sp>
        <p:nvSpPr>
          <p:cNvPr id="5" name="圆柱形 4">
            <a:extLst>
              <a:ext uri="{FF2B5EF4-FFF2-40B4-BE49-F238E27FC236}">
                <a16:creationId xmlns:a16="http://schemas.microsoft.com/office/drawing/2014/main" id="{2F9819DF-CBFA-437C-89D7-35ACF4613A89}"/>
              </a:ext>
            </a:extLst>
          </p:cNvPr>
          <p:cNvSpPr/>
          <p:nvPr/>
        </p:nvSpPr>
        <p:spPr>
          <a:xfrm>
            <a:off x="3067664" y="2884539"/>
            <a:ext cx="383458" cy="3148781"/>
          </a:xfrm>
          <a:prstGeom prst="can">
            <a:avLst>
              <a:gd name="adj" fmla="val 49840"/>
            </a:avLst>
          </a:prstGeom>
          <a:solidFill>
            <a:schemeClr val="bg1">
              <a:lumMod val="75000"/>
            </a:schemeClr>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9" name="直接箭头连接符 8">
            <a:extLst>
              <a:ext uri="{FF2B5EF4-FFF2-40B4-BE49-F238E27FC236}">
                <a16:creationId xmlns:a16="http://schemas.microsoft.com/office/drawing/2014/main" id="{8DC27FFF-D117-4EFC-8772-91F815E6FDC2}"/>
              </a:ext>
            </a:extLst>
          </p:cNvPr>
          <p:cNvCxnSpPr/>
          <p:nvPr/>
        </p:nvCxnSpPr>
        <p:spPr>
          <a:xfrm>
            <a:off x="3595423" y="4434349"/>
            <a:ext cx="678426" cy="0"/>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E6DEA84B-A98A-4F5B-A32B-200C799EC7A0}"/>
              </a:ext>
            </a:extLst>
          </p:cNvPr>
          <p:cNvPicPr>
            <a:picLocks noChangeAspect="1"/>
          </p:cNvPicPr>
          <p:nvPr/>
        </p:nvPicPr>
        <p:blipFill>
          <a:blip r:embed="rId2"/>
          <a:stretch>
            <a:fillRect/>
          </a:stretch>
        </p:blipFill>
        <p:spPr>
          <a:xfrm>
            <a:off x="4413973" y="4132571"/>
            <a:ext cx="304827" cy="301778"/>
          </a:xfrm>
          <a:prstGeom prst="rect">
            <a:avLst/>
          </a:prstGeom>
        </p:spPr>
      </p:pic>
      <p:pic>
        <p:nvPicPr>
          <p:cNvPr id="38" name="图片 37">
            <a:extLst>
              <a:ext uri="{FF2B5EF4-FFF2-40B4-BE49-F238E27FC236}">
                <a16:creationId xmlns:a16="http://schemas.microsoft.com/office/drawing/2014/main" id="{645EEB5E-AD58-4866-9237-22DF1EB4F320}"/>
              </a:ext>
            </a:extLst>
          </p:cNvPr>
          <p:cNvPicPr>
            <a:picLocks noChangeAspect="1"/>
          </p:cNvPicPr>
          <p:nvPr/>
        </p:nvPicPr>
        <p:blipFill>
          <a:blip r:embed="rId2"/>
          <a:stretch>
            <a:fillRect/>
          </a:stretch>
        </p:blipFill>
        <p:spPr>
          <a:xfrm>
            <a:off x="4718773" y="3991515"/>
            <a:ext cx="304827" cy="301778"/>
          </a:xfrm>
          <a:prstGeom prst="rect">
            <a:avLst/>
          </a:prstGeom>
        </p:spPr>
      </p:pic>
      <p:pic>
        <p:nvPicPr>
          <p:cNvPr id="39" name="图片 38">
            <a:extLst>
              <a:ext uri="{FF2B5EF4-FFF2-40B4-BE49-F238E27FC236}">
                <a16:creationId xmlns:a16="http://schemas.microsoft.com/office/drawing/2014/main" id="{71AC2FD7-4995-4CC6-8AB8-E5B2FD6794F4}"/>
              </a:ext>
            </a:extLst>
          </p:cNvPr>
          <p:cNvPicPr>
            <a:picLocks noChangeAspect="1"/>
          </p:cNvPicPr>
          <p:nvPr/>
        </p:nvPicPr>
        <p:blipFill>
          <a:blip r:embed="rId2"/>
          <a:stretch>
            <a:fillRect/>
          </a:stretch>
        </p:blipFill>
        <p:spPr>
          <a:xfrm>
            <a:off x="4472989" y="4325157"/>
            <a:ext cx="346934" cy="343464"/>
          </a:xfrm>
          <a:prstGeom prst="rect">
            <a:avLst/>
          </a:prstGeom>
        </p:spPr>
      </p:pic>
      <p:pic>
        <p:nvPicPr>
          <p:cNvPr id="40" name="图片 39">
            <a:extLst>
              <a:ext uri="{FF2B5EF4-FFF2-40B4-BE49-F238E27FC236}">
                <a16:creationId xmlns:a16="http://schemas.microsoft.com/office/drawing/2014/main" id="{37E432C6-1853-44C3-A614-21CC6CFC5BD3}"/>
              </a:ext>
            </a:extLst>
          </p:cNvPr>
          <p:cNvPicPr>
            <a:picLocks noChangeAspect="1"/>
          </p:cNvPicPr>
          <p:nvPr/>
        </p:nvPicPr>
        <p:blipFill>
          <a:blip r:embed="rId2"/>
          <a:stretch>
            <a:fillRect/>
          </a:stretch>
        </p:blipFill>
        <p:spPr>
          <a:xfrm>
            <a:off x="4680509" y="4215954"/>
            <a:ext cx="304827" cy="301778"/>
          </a:xfrm>
          <a:prstGeom prst="rect">
            <a:avLst/>
          </a:prstGeom>
        </p:spPr>
      </p:pic>
      <p:pic>
        <p:nvPicPr>
          <p:cNvPr id="42" name="图片 41">
            <a:extLst>
              <a:ext uri="{FF2B5EF4-FFF2-40B4-BE49-F238E27FC236}">
                <a16:creationId xmlns:a16="http://schemas.microsoft.com/office/drawing/2014/main" id="{DC753FC4-EB46-41AA-B79A-4E1C1AF29519}"/>
              </a:ext>
            </a:extLst>
          </p:cNvPr>
          <p:cNvPicPr>
            <a:picLocks noChangeAspect="1"/>
          </p:cNvPicPr>
          <p:nvPr/>
        </p:nvPicPr>
        <p:blipFill>
          <a:blip r:embed="rId2"/>
          <a:stretch>
            <a:fillRect/>
          </a:stretch>
        </p:blipFill>
        <p:spPr>
          <a:xfrm>
            <a:off x="4664869" y="4471129"/>
            <a:ext cx="304827" cy="301778"/>
          </a:xfrm>
          <a:prstGeom prst="rect">
            <a:avLst/>
          </a:prstGeom>
        </p:spPr>
      </p:pic>
      <p:pic>
        <p:nvPicPr>
          <p:cNvPr id="43" name="图片 42">
            <a:extLst>
              <a:ext uri="{FF2B5EF4-FFF2-40B4-BE49-F238E27FC236}">
                <a16:creationId xmlns:a16="http://schemas.microsoft.com/office/drawing/2014/main" id="{A1D945E1-C0DE-4A03-B879-30E71EBC6AC5}"/>
              </a:ext>
            </a:extLst>
          </p:cNvPr>
          <p:cNvPicPr>
            <a:picLocks noChangeAspect="1"/>
          </p:cNvPicPr>
          <p:nvPr/>
        </p:nvPicPr>
        <p:blipFill>
          <a:blip r:embed="rId2"/>
          <a:stretch>
            <a:fillRect/>
          </a:stretch>
        </p:blipFill>
        <p:spPr>
          <a:xfrm>
            <a:off x="4895165" y="4192653"/>
            <a:ext cx="304827" cy="301778"/>
          </a:xfrm>
          <a:prstGeom prst="rect">
            <a:avLst/>
          </a:prstGeom>
        </p:spPr>
      </p:pic>
      <p:pic>
        <p:nvPicPr>
          <p:cNvPr id="41" name="图片 40">
            <a:extLst>
              <a:ext uri="{FF2B5EF4-FFF2-40B4-BE49-F238E27FC236}">
                <a16:creationId xmlns:a16="http://schemas.microsoft.com/office/drawing/2014/main" id="{CF3FD35C-EEEA-4BC8-8937-C93B3C085021}"/>
              </a:ext>
            </a:extLst>
          </p:cNvPr>
          <p:cNvPicPr>
            <a:picLocks noChangeAspect="1"/>
          </p:cNvPicPr>
          <p:nvPr/>
        </p:nvPicPr>
        <p:blipFill>
          <a:blip r:embed="rId2"/>
          <a:stretch>
            <a:fillRect/>
          </a:stretch>
        </p:blipFill>
        <p:spPr>
          <a:xfrm>
            <a:off x="4820633" y="4377057"/>
            <a:ext cx="304827" cy="301778"/>
          </a:xfrm>
          <a:prstGeom prst="rect">
            <a:avLst/>
          </a:prstGeom>
        </p:spPr>
      </p:pic>
      <p:grpSp>
        <p:nvGrpSpPr>
          <p:cNvPr id="46" name="组合 45">
            <a:extLst>
              <a:ext uri="{FF2B5EF4-FFF2-40B4-BE49-F238E27FC236}">
                <a16:creationId xmlns:a16="http://schemas.microsoft.com/office/drawing/2014/main" id="{8C5B5678-FFB9-47EC-9BB1-326F16DD9F98}"/>
              </a:ext>
            </a:extLst>
          </p:cNvPr>
          <p:cNvGrpSpPr/>
          <p:nvPr/>
        </p:nvGrpSpPr>
        <p:grpSpPr>
          <a:xfrm>
            <a:off x="6183443" y="3534111"/>
            <a:ext cx="1800000" cy="1800476"/>
            <a:chOff x="2463342" y="2024272"/>
            <a:chExt cx="4105451" cy="4105451"/>
          </a:xfrm>
        </p:grpSpPr>
        <p:sp>
          <p:nvSpPr>
            <p:cNvPr id="47" name="椭圆 46">
              <a:extLst>
                <a:ext uri="{FF2B5EF4-FFF2-40B4-BE49-F238E27FC236}">
                  <a16:creationId xmlns:a16="http://schemas.microsoft.com/office/drawing/2014/main" id="{6639236D-5B53-4333-90A7-0FDECBEFA1D7}"/>
                </a:ext>
              </a:extLst>
            </p:cNvPr>
            <p:cNvSpPr/>
            <p:nvPr/>
          </p:nvSpPr>
          <p:spPr>
            <a:xfrm>
              <a:off x="2463342" y="2024272"/>
              <a:ext cx="4105451" cy="4105451"/>
            </a:xfrm>
            <a:prstGeom prst="ellipse">
              <a:avLst/>
            </a:prstGeom>
            <a:solidFill>
              <a:schemeClr val="bg1">
                <a:lumMod val="85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50E1F11E-6D04-42B0-80E0-EB1DFE72C9EE}"/>
                </a:ext>
              </a:extLst>
            </p:cNvPr>
            <p:cNvCxnSpPr>
              <a:cxnSpLocks/>
              <a:stCxn id="71" idx="5"/>
            </p:cNvCxnSpPr>
            <p:nvPr/>
          </p:nvCxnSpPr>
          <p:spPr>
            <a:xfrm flipV="1">
              <a:off x="5605793" y="3063379"/>
              <a:ext cx="691254" cy="391242"/>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3DA5C553-F1DA-4FC9-B231-EA5C129FF8BE}"/>
                </a:ext>
              </a:extLst>
            </p:cNvPr>
            <p:cNvCxnSpPr>
              <a:cxnSpLocks/>
              <a:stCxn id="71" idx="0"/>
            </p:cNvCxnSpPr>
            <p:nvPr/>
          </p:nvCxnSpPr>
          <p:spPr>
            <a:xfrm>
              <a:off x="5604902" y="4705637"/>
              <a:ext cx="674793" cy="398117"/>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12BB6D32-38B3-4633-9F50-BF428E46C022}"/>
                </a:ext>
              </a:extLst>
            </p:cNvPr>
            <p:cNvCxnSpPr>
              <a:cxnSpLocks/>
              <a:endCxn id="71" idx="2"/>
            </p:cNvCxnSpPr>
            <p:nvPr/>
          </p:nvCxnSpPr>
          <p:spPr>
            <a:xfrm flipV="1">
              <a:off x="2744679" y="4699377"/>
              <a:ext cx="681667" cy="392952"/>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8245D5E-75A0-4567-86F8-A8BA898DD225}"/>
                </a:ext>
              </a:extLst>
            </p:cNvPr>
            <p:cNvCxnSpPr>
              <a:cxnSpLocks/>
              <a:stCxn id="47" idx="0"/>
              <a:endCxn id="71" idx="4"/>
            </p:cNvCxnSpPr>
            <p:nvPr/>
          </p:nvCxnSpPr>
          <p:spPr>
            <a:xfrm flipH="1">
              <a:off x="4510203" y="2024272"/>
              <a:ext cx="5865" cy="797810"/>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05614730-C026-492E-BD8F-9DD4DCF2D896}"/>
                </a:ext>
              </a:extLst>
            </p:cNvPr>
            <p:cNvCxnSpPr>
              <a:cxnSpLocks/>
              <a:stCxn id="47" idx="4"/>
              <a:endCxn id="71" idx="1"/>
            </p:cNvCxnSpPr>
            <p:nvPr/>
          </p:nvCxnSpPr>
          <p:spPr>
            <a:xfrm flipV="1">
              <a:off x="4516068" y="5331916"/>
              <a:ext cx="5868" cy="797807"/>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0BDF85C8-33F0-4D26-AB1E-44EB42B1635E}"/>
                </a:ext>
              </a:extLst>
            </p:cNvPr>
            <p:cNvCxnSpPr>
              <a:cxnSpLocks/>
              <a:endCxn id="71" idx="3"/>
            </p:cNvCxnSpPr>
            <p:nvPr/>
          </p:nvCxnSpPr>
          <p:spPr>
            <a:xfrm>
              <a:off x="2742377" y="3053853"/>
              <a:ext cx="684860" cy="394508"/>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54" name="组合 53">
              <a:extLst>
                <a:ext uri="{FF2B5EF4-FFF2-40B4-BE49-F238E27FC236}">
                  <a16:creationId xmlns:a16="http://schemas.microsoft.com/office/drawing/2014/main" id="{1D33B9F4-0666-40F6-9EE0-061788985C07}"/>
                </a:ext>
              </a:extLst>
            </p:cNvPr>
            <p:cNvGrpSpPr/>
            <p:nvPr/>
          </p:nvGrpSpPr>
          <p:grpSpPr>
            <a:xfrm>
              <a:off x="5025717" y="5022300"/>
              <a:ext cx="720000" cy="720000"/>
              <a:chOff x="2791493" y="2024272"/>
              <a:chExt cx="720000" cy="720000"/>
            </a:xfrm>
          </p:grpSpPr>
          <p:sp>
            <p:nvSpPr>
              <p:cNvPr id="87" name="椭圆 86">
                <a:extLst>
                  <a:ext uri="{FF2B5EF4-FFF2-40B4-BE49-F238E27FC236}">
                    <a16:creationId xmlns:a16="http://schemas.microsoft.com/office/drawing/2014/main" id="{A592D53F-AC7F-47B1-909D-08FC20359243}"/>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空心弧 87">
                <a:extLst>
                  <a:ext uri="{FF2B5EF4-FFF2-40B4-BE49-F238E27FC236}">
                    <a16:creationId xmlns:a16="http://schemas.microsoft.com/office/drawing/2014/main" id="{0970EB79-CF98-4D30-B560-4DFADFE15692}"/>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5" name="组合 54">
              <a:extLst>
                <a:ext uri="{FF2B5EF4-FFF2-40B4-BE49-F238E27FC236}">
                  <a16:creationId xmlns:a16="http://schemas.microsoft.com/office/drawing/2014/main" id="{1F6405D5-E47E-4459-BFD9-FAE41AD9CD2D}"/>
                </a:ext>
              </a:extLst>
            </p:cNvPr>
            <p:cNvGrpSpPr/>
            <p:nvPr/>
          </p:nvGrpSpPr>
          <p:grpSpPr>
            <a:xfrm rot="15051292">
              <a:off x="4971450" y="2380956"/>
              <a:ext cx="720000" cy="720000"/>
              <a:chOff x="2791493" y="2024272"/>
              <a:chExt cx="720000" cy="720000"/>
            </a:xfrm>
          </p:grpSpPr>
          <p:sp>
            <p:nvSpPr>
              <p:cNvPr id="85" name="椭圆 84">
                <a:extLst>
                  <a:ext uri="{FF2B5EF4-FFF2-40B4-BE49-F238E27FC236}">
                    <a16:creationId xmlns:a16="http://schemas.microsoft.com/office/drawing/2014/main" id="{7DB51062-6221-442D-B479-07C31188620B}"/>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空心弧 85">
                <a:extLst>
                  <a:ext uri="{FF2B5EF4-FFF2-40B4-BE49-F238E27FC236}">
                    <a16:creationId xmlns:a16="http://schemas.microsoft.com/office/drawing/2014/main" id="{1EB4F073-80AD-4C31-9571-DA492BEC4BB7}"/>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6" name="组合 55">
              <a:extLst>
                <a:ext uri="{FF2B5EF4-FFF2-40B4-BE49-F238E27FC236}">
                  <a16:creationId xmlns:a16="http://schemas.microsoft.com/office/drawing/2014/main" id="{CFE278A6-7576-45E5-A1FD-A0E685326790}"/>
                </a:ext>
              </a:extLst>
            </p:cNvPr>
            <p:cNvGrpSpPr/>
            <p:nvPr/>
          </p:nvGrpSpPr>
          <p:grpSpPr>
            <a:xfrm rot="11044076">
              <a:off x="3389735" y="2350976"/>
              <a:ext cx="720000" cy="720000"/>
              <a:chOff x="2791493" y="2024272"/>
              <a:chExt cx="720000" cy="720000"/>
            </a:xfrm>
          </p:grpSpPr>
          <p:sp>
            <p:nvSpPr>
              <p:cNvPr id="80" name="椭圆 79">
                <a:extLst>
                  <a:ext uri="{FF2B5EF4-FFF2-40B4-BE49-F238E27FC236}">
                    <a16:creationId xmlns:a16="http://schemas.microsoft.com/office/drawing/2014/main" id="{61D9404C-9E23-442B-863E-87E1BDAF88C8}"/>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空心弧 82">
                <a:extLst>
                  <a:ext uri="{FF2B5EF4-FFF2-40B4-BE49-F238E27FC236}">
                    <a16:creationId xmlns:a16="http://schemas.microsoft.com/office/drawing/2014/main" id="{964236DA-69AB-496C-BD91-C4A22B9A0941}"/>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7" name="组合 56">
              <a:extLst>
                <a:ext uri="{FF2B5EF4-FFF2-40B4-BE49-F238E27FC236}">
                  <a16:creationId xmlns:a16="http://schemas.microsoft.com/office/drawing/2014/main" id="{149CE97B-5016-4BC8-BB64-71EC07936AE8}"/>
                </a:ext>
              </a:extLst>
            </p:cNvPr>
            <p:cNvGrpSpPr/>
            <p:nvPr/>
          </p:nvGrpSpPr>
          <p:grpSpPr>
            <a:xfrm rot="4101211">
              <a:off x="3340459" y="5049493"/>
              <a:ext cx="720000" cy="720000"/>
              <a:chOff x="2791493" y="2024272"/>
              <a:chExt cx="720000" cy="720000"/>
            </a:xfrm>
          </p:grpSpPr>
          <p:sp>
            <p:nvSpPr>
              <p:cNvPr id="77" name="椭圆 76">
                <a:extLst>
                  <a:ext uri="{FF2B5EF4-FFF2-40B4-BE49-F238E27FC236}">
                    <a16:creationId xmlns:a16="http://schemas.microsoft.com/office/drawing/2014/main" id="{4FBFE18C-70D1-4DC0-A33D-AFE6519DAD88}"/>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空心弧 77">
                <a:extLst>
                  <a:ext uri="{FF2B5EF4-FFF2-40B4-BE49-F238E27FC236}">
                    <a16:creationId xmlns:a16="http://schemas.microsoft.com/office/drawing/2014/main" id="{341F12C9-09AD-4C0D-852C-AF302DF10F2E}"/>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8" name="组合 57">
              <a:extLst>
                <a:ext uri="{FF2B5EF4-FFF2-40B4-BE49-F238E27FC236}">
                  <a16:creationId xmlns:a16="http://schemas.microsoft.com/office/drawing/2014/main" id="{B8CEEC03-FE8D-454A-8F73-8968087880E6}"/>
                </a:ext>
              </a:extLst>
            </p:cNvPr>
            <p:cNvGrpSpPr/>
            <p:nvPr/>
          </p:nvGrpSpPr>
          <p:grpSpPr>
            <a:xfrm rot="7444323">
              <a:off x="2602151" y="3713869"/>
              <a:ext cx="720000" cy="720000"/>
              <a:chOff x="2791493" y="2024272"/>
              <a:chExt cx="720000" cy="720000"/>
            </a:xfrm>
          </p:grpSpPr>
          <p:sp>
            <p:nvSpPr>
              <p:cNvPr id="75" name="椭圆 74">
                <a:extLst>
                  <a:ext uri="{FF2B5EF4-FFF2-40B4-BE49-F238E27FC236}">
                    <a16:creationId xmlns:a16="http://schemas.microsoft.com/office/drawing/2014/main" id="{647BC1E6-794B-4451-9233-AF5143D5DBC8}"/>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空心弧 75">
                <a:extLst>
                  <a:ext uri="{FF2B5EF4-FFF2-40B4-BE49-F238E27FC236}">
                    <a16:creationId xmlns:a16="http://schemas.microsoft.com/office/drawing/2014/main" id="{D0FD3D04-451C-455E-9A32-F8261876C35D}"/>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6" name="组合 65">
              <a:extLst>
                <a:ext uri="{FF2B5EF4-FFF2-40B4-BE49-F238E27FC236}">
                  <a16:creationId xmlns:a16="http://schemas.microsoft.com/office/drawing/2014/main" id="{F5BBDB5C-A103-4284-B00A-C3794AACE533}"/>
                </a:ext>
              </a:extLst>
            </p:cNvPr>
            <p:cNvGrpSpPr/>
            <p:nvPr/>
          </p:nvGrpSpPr>
          <p:grpSpPr>
            <a:xfrm rot="18082704">
              <a:off x="5734649" y="3716999"/>
              <a:ext cx="720000" cy="720000"/>
              <a:chOff x="2791493" y="2024272"/>
              <a:chExt cx="720000" cy="720000"/>
            </a:xfrm>
          </p:grpSpPr>
          <p:sp>
            <p:nvSpPr>
              <p:cNvPr id="73" name="椭圆 72">
                <a:extLst>
                  <a:ext uri="{FF2B5EF4-FFF2-40B4-BE49-F238E27FC236}">
                    <a16:creationId xmlns:a16="http://schemas.microsoft.com/office/drawing/2014/main" id="{62094033-D997-43B4-A64D-62CD59E13561}"/>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空心弧 73">
                <a:extLst>
                  <a:ext uri="{FF2B5EF4-FFF2-40B4-BE49-F238E27FC236}">
                    <a16:creationId xmlns:a16="http://schemas.microsoft.com/office/drawing/2014/main" id="{1FB78966-1042-49C0-8D7A-8B020D446594}"/>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1" name="六边形 70">
              <a:extLst>
                <a:ext uri="{FF2B5EF4-FFF2-40B4-BE49-F238E27FC236}">
                  <a16:creationId xmlns:a16="http://schemas.microsoft.com/office/drawing/2014/main" id="{8A0F1CB4-4224-4D53-BEB1-545856BA000F}"/>
                </a:ext>
              </a:extLst>
            </p:cNvPr>
            <p:cNvSpPr/>
            <p:nvPr/>
          </p:nvSpPr>
          <p:spPr>
            <a:xfrm rot="1800000">
              <a:off x="3258794" y="2993141"/>
              <a:ext cx="2514551" cy="2167716"/>
            </a:xfrm>
            <a:prstGeom prst="hexagon">
              <a:avLst>
                <a:gd name="adj" fmla="val 28820"/>
                <a:gd name="vf" fmla="val 115470"/>
              </a:avLst>
            </a:prstGeom>
            <a:solidFill>
              <a:srgbClr val="92D050"/>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2" name="图片 71">
              <a:extLst>
                <a:ext uri="{FF2B5EF4-FFF2-40B4-BE49-F238E27FC236}">
                  <a16:creationId xmlns:a16="http://schemas.microsoft.com/office/drawing/2014/main" id="{64B5A49D-8144-4624-8CF9-F48544925A40}"/>
                </a:ext>
              </a:extLst>
            </p:cNvPr>
            <p:cNvPicPr>
              <a:picLocks noChangeAspect="1"/>
            </p:cNvPicPr>
            <p:nvPr/>
          </p:nvPicPr>
          <p:blipFill>
            <a:blip r:embed="rId3"/>
            <a:stretch>
              <a:fillRect/>
            </a:stretch>
          </p:blipFill>
          <p:spPr>
            <a:xfrm>
              <a:off x="3451334" y="3131697"/>
              <a:ext cx="2129469" cy="1890603"/>
            </a:xfrm>
            <a:prstGeom prst="rect">
              <a:avLst/>
            </a:prstGeom>
          </p:spPr>
        </p:pic>
      </p:grpSp>
      <p:cxnSp>
        <p:nvCxnSpPr>
          <p:cNvPr id="89" name="直接箭头连接符 88">
            <a:extLst>
              <a:ext uri="{FF2B5EF4-FFF2-40B4-BE49-F238E27FC236}">
                <a16:creationId xmlns:a16="http://schemas.microsoft.com/office/drawing/2014/main" id="{D8C3DA0C-973A-4DDD-9F93-7344999F4E80}"/>
              </a:ext>
            </a:extLst>
          </p:cNvPr>
          <p:cNvCxnSpPr/>
          <p:nvPr/>
        </p:nvCxnSpPr>
        <p:spPr>
          <a:xfrm>
            <a:off x="8133010" y="4417052"/>
            <a:ext cx="678426" cy="0"/>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97CDCFB3-454C-4677-8F4B-24FB83042DC6}"/>
              </a:ext>
            </a:extLst>
          </p:cNvPr>
          <p:cNvGrpSpPr/>
          <p:nvPr/>
        </p:nvGrpSpPr>
        <p:grpSpPr>
          <a:xfrm>
            <a:off x="8856000" y="2578476"/>
            <a:ext cx="1800000" cy="1800476"/>
            <a:chOff x="8984165" y="3516814"/>
            <a:chExt cx="1800000" cy="1800476"/>
          </a:xfrm>
        </p:grpSpPr>
        <p:sp>
          <p:nvSpPr>
            <p:cNvPr id="92" name="椭圆 91">
              <a:extLst>
                <a:ext uri="{FF2B5EF4-FFF2-40B4-BE49-F238E27FC236}">
                  <a16:creationId xmlns:a16="http://schemas.microsoft.com/office/drawing/2014/main" id="{110B5D90-AEC0-4578-8C7A-7481A8F462C9}"/>
                </a:ext>
              </a:extLst>
            </p:cNvPr>
            <p:cNvSpPr/>
            <p:nvPr/>
          </p:nvSpPr>
          <p:spPr>
            <a:xfrm>
              <a:off x="8984165" y="3516814"/>
              <a:ext cx="1800000" cy="1800476"/>
            </a:xfrm>
            <a:prstGeom prst="ellipse">
              <a:avLst/>
            </a:prstGeom>
            <a:solidFill>
              <a:schemeClr val="bg1">
                <a:lumMod val="85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六边形 104">
              <a:extLst>
                <a:ext uri="{FF2B5EF4-FFF2-40B4-BE49-F238E27FC236}">
                  <a16:creationId xmlns:a16="http://schemas.microsoft.com/office/drawing/2014/main" id="{9AA73AAF-D844-436D-92BB-2C36FD0E2590}"/>
                </a:ext>
              </a:extLst>
            </p:cNvPr>
            <p:cNvSpPr/>
            <p:nvPr/>
          </p:nvSpPr>
          <p:spPr>
            <a:xfrm rot="1800000">
              <a:off x="9332924" y="3941719"/>
              <a:ext cx="1102483" cy="950668"/>
            </a:xfrm>
            <a:prstGeom prst="hexagon">
              <a:avLst>
                <a:gd name="adj" fmla="val 28820"/>
                <a:gd name="vf" fmla="val 115470"/>
              </a:avLst>
            </a:prstGeom>
            <a:solidFill>
              <a:srgbClr val="92D050"/>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a:extLst>
                <a:ext uri="{FF2B5EF4-FFF2-40B4-BE49-F238E27FC236}">
                  <a16:creationId xmlns:a16="http://schemas.microsoft.com/office/drawing/2014/main" id="{D7A67B17-3700-40FB-B392-A0FE0D6BAADE}"/>
                </a:ext>
              </a:extLst>
            </p:cNvPr>
            <p:cNvPicPr>
              <a:picLocks noChangeAspect="1"/>
            </p:cNvPicPr>
            <p:nvPr/>
          </p:nvPicPr>
          <p:blipFill>
            <a:blip r:embed="rId3"/>
            <a:stretch>
              <a:fillRect/>
            </a:stretch>
          </p:blipFill>
          <p:spPr>
            <a:xfrm>
              <a:off x="9417342" y="4002483"/>
              <a:ext cx="933648" cy="829138"/>
            </a:xfrm>
            <a:prstGeom prst="rect">
              <a:avLst/>
            </a:prstGeom>
          </p:spPr>
        </p:pic>
        <p:sp>
          <p:nvSpPr>
            <p:cNvPr id="13" name="椭圆 12">
              <a:extLst>
                <a:ext uri="{FF2B5EF4-FFF2-40B4-BE49-F238E27FC236}">
                  <a16:creationId xmlns:a16="http://schemas.microsoft.com/office/drawing/2014/main" id="{E9DDE9EB-6831-47F9-B92A-10D96E79B5DE}"/>
                </a:ext>
              </a:extLst>
            </p:cNvPr>
            <p:cNvSpPr/>
            <p:nvPr/>
          </p:nvSpPr>
          <p:spPr>
            <a:xfrm>
              <a:off x="9638623" y="4263777"/>
              <a:ext cx="98381" cy="98381"/>
            </a:xfrm>
            <a:prstGeom prst="ellipse">
              <a:avLst/>
            </a:prstGeom>
            <a:solidFill>
              <a:srgbClr val="002060"/>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0" name="椭圆 119">
              <a:extLst>
                <a:ext uri="{FF2B5EF4-FFF2-40B4-BE49-F238E27FC236}">
                  <a16:creationId xmlns:a16="http://schemas.microsoft.com/office/drawing/2014/main" id="{E50078CA-2FFF-4D38-9FC1-364308962AE7}"/>
                </a:ext>
              </a:extLst>
            </p:cNvPr>
            <p:cNvSpPr/>
            <p:nvPr/>
          </p:nvSpPr>
          <p:spPr>
            <a:xfrm>
              <a:off x="9829455" y="4589530"/>
              <a:ext cx="98381" cy="98381"/>
            </a:xfrm>
            <a:prstGeom prst="ellipse">
              <a:avLst/>
            </a:prstGeom>
            <a:solidFill>
              <a:srgbClr val="002060"/>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1" name="椭圆 120">
              <a:extLst>
                <a:ext uri="{FF2B5EF4-FFF2-40B4-BE49-F238E27FC236}">
                  <a16:creationId xmlns:a16="http://schemas.microsoft.com/office/drawing/2014/main" id="{6722B9CE-0FFA-49BF-BA23-ECE2ACD729D3}"/>
                </a:ext>
              </a:extLst>
            </p:cNvPr>
            <p:cNvSpPr/>
            <p:nvPr/>
          </p:nvSpPr>
          <p:spPr>
            <a:xfrm>
              <a:off x="10026694" y="4263776"/>
              <a:ext cx="98381" cy="98381"/>
            </a:xfrm>
            <a:prstGeom prst="ellipse">
              <a:avLst/>
            </a:prstGeom>
            <a:solidFill>
              <a:srgbClr val="002060"/>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2" name="椭圆 121">
              <a:extLst>
                <a:ext uri="{FF2B5EF4-FFF2-40B4-BE49-F238E27FC236}">
                  <a16:creationId xmlns:a16="http://schemas.microsoft.com/office/drawing/2014/main" id="{7D6846AB-2636-489F-9510-8DFC6C5B19AC}"/>
                </a:ext>
              </a:extLst>
            </p:cNvPr>
            <p:cNvSpPr/>
            <p:nvPr/>
          </p:nvSpPr>
          <p:spPr>
            <a:xfrm>
              <a:off x="9834974" y="4264506"/>
              <a:ext cx="98381" cy="98381"/>
            </a:xfrm>
            <a:prstGeom prst="ellipse">
              <a:avLst/>
            </a:prstGeom>
            <a:solidFill>
              <a:srgbClr val="FF0000"/>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3" name="椭圆 122">
              <a:extLst>
                <a:ext uri="{FF2B5EF4-FFF2-40B4-BE49-F238E27FC236}">
                  <a16:creationId xmlns:a16="http://schemas.microsoft.com/office/drawing/2014/main" id="{504D7A5D-E1A8-4759-A406-DE2F25BB8D9F}"/>
                </a:ext>
              </a:extLst>
            </p:cNvPr>
            <p:cNvSpPr/>
            <p:nvPr/>
          </p:nvSpPr>
          <p:spPr>
            <a:xfrm>
              <a:off x="9737004" y="4429565"/>
              <a:ext cx="98381" cy="98381"/>
            </a:xfrm>
            <a:prstGeom prst="ellipse">
              <a:avLst/>
            </a:prstGeom>
            <a:solidFill>
              <a:srgbClr val="FF0000"/>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4" name="椭圆 123">
              <a:extLst>
                <a:ext uri="{FF2B5EF4-FFF2-40B4-BE49-F238E27FC236}">
                  <a16:creationId xmlns:a16="http://schemas.microsoft.com/office/drawing/2014/main" id="{B1662DBF-C1E6-4C43-BC9C-5C9F69DCA937}"/>
                </a:ext>
              </a:extLst>
            </p:cNvPr>
            <p:cNvSpPr/>
            <p:nvPr/>
          </p:nvSpPr>
          <p:spPr>
            <a:xfrm>
              <a:off x="9928313" y="4427018"/>
              <a:ext cx="98381" cy="98381"/>
            </a:xfrm>
            <a:prstGeom prst="ellipse">
              <a:avLst/>
            </a:prstGeom>
            <a:solidFill>
              <a:srgbClr val="FF0000"/>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a:extLst>
              <a:ext uri="{FF2B5EF4-FFF2-40B4-BE49-F238E27FC236}">
                <a16:creationId xmlns:a16="http://schemas.microsoft.com/office/drawing/2014/main" id="{1B44AB6B-60F6-4BD3-ABF2-C22A5DED9E8F}"/>
              </a:ext>
            </a:extLst>
          </p:cNvPr>
          <p:cNvGrpSpPr/>
          <p:nvPr/>
        </p:nvGrpSpPr>
        <p:grpSpPr>
          <a:xfrm>
            <a:off x="8856000" y="4565096"/>
            <a:ext cx="1800000" cy="1800476"/>
            <a:chOff x="8966894" y="4498421"/>
            <a:chExt cx="1800000" cy="1800476"/>
          </a:xfrm>
        </p:grpSpPr>
        <p:grpSp>
          <p:nvGrpSpPr>
            <p:cNvPr id="132" name="组合 131">
              <a:extLst>
                <a:ext uri="{FF2B5EF4-FFF2-40B4-BE49-F238E27FC236}">
                  <a16:creationId xmlns:a16="http://schemas.microsoft.com/office/drawing/2014/main" id="{41A04EA2-FCCC-4EA9-A6CF-13A2B9FA703E}"/>
                </a:ext>
              </a:extLst>
            </p:cNvPr>
            <p:cNvGrpSpPr/>
            <p:nvPr/>
          </p:nvGrpSpPr>
          <p:grpSpPr>
            <a:xfrm>
              <a:off x="8966894" y="4498421"/>
              <a:ext cx="1800000" cy="1800476"/>
              <a:chOff x="2463342" y="2024272"/>
              <a:chExt cx="4105451" cy="4105451"/>
            </a:xfrm>
          </p:grpSpPr>
          <p:sp>
            <p:nvSpPr>
              <p:cNvPr id="133" name="椭圆 132">
                <a:extLst>
                  <a:ext uri="{FF2B5EF4-FFF2-40B4-BE49-F238E27FC236}">
                    <a16:creationId xmlns:a16="http://schemas.microsoft.com/office/drawing/2014/main" id="{0A0F654F-F14E-48A1-B685-CA480AD5F7A6}"/>
                  </a:ext>
                </a:extLst>
              </p:cNvPr>
              <p:cNvSpPr/>
              <p:nvPr/>
            </p:nvSpPr>
            <p:spPr>
              <a:xfrm>
                <a:off x="2463342" y="2024272"/>
                <a:ext cx="4105451" cy="4105451"/>
              </a:xfrm>
              <a:prstGeom prst="ellipse">
                <a:avLst/>
              </a:prstGeom>
              <a:solidFill>
                <a:schemeClr val="bg1">
                  <a:lumMod val="85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a:extLst>
                  <a:ext uri="{FF2B5EF4-FFF2-40B4-BE49-F238E27FC236}">
                    <a16:creationId xmlns:a16="http://schemas.microsoft.com/office/drawing/2014/main" id="{C9DF7CEB-0F5F-4902-851C-6B08438ACC76}"/>
                  </a:ext>
                </a:extLst>
              </p:cNvPr>
              <p:cNvCxnSpPr>
                <a:cxnSpLocks/>
                <a:stCxn id="146" idx="5"/>
              </p:cNvCxnSpPr>
              <p:nvPr/>
            </p:nvCxnSpPr>
            <p:spPr>
              <a:xfrm flipV="1">
                <a:off x="5605793" y="3063379"/>
                <a:ext cx="691254" cy="391242"/>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ACE3AEC-737F-4DA0-AFC7-1C293F968ECE}"/>
                  </a:ext>
                </a:extLst>
              </p:cNvPr>
              <p:cNvCxnSpPr>
                <a:cxnSpLocks/>
                <a:stCxn id="146" idx="0"/>
              </p:cNvCxnSpPr>
              <p:nvPr/>
            </p:nvCxnSpPr>
            <p:spPr>
              <a:xfrm>
                <a:off x="5604902" y="4705637"/>
                <a:ext cx="674793" cy="398117"/>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11B974A6-195F-4997-B91F-8095067ECC2E}"/>
                  </a:ext>
                </a:extLst>
              </p:cNvPr>
              <p:cNvCxnSpPr>
                <a:cxnSpLocks/>
                <a:endCxn id="146" idx="2"/>
              </p:cNvCxnSpPr>
              <p:nvPr/>
            </p:nvCxnSpPr>
            <p:spPr>
              <a:xfrm flipV="1">
                <a:off x="2744679" y="4699377"/>
                <a:ext cx="681667" cy="392952"/>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6C0C37A2-A76E-4421-A003-E92FB1A0D7FE}"/>
                  </a:ext>
                </a:extLst>
              </p:cNvPr>
              <p:cNvCxnSpPr>
                <a:cxnSpLocks/>
                <a:stCxn id="133" idx="0"/>
                <a:endCxn id="146" idx="4"/>
              </p:cNvCxnSpPr>
              <p:nvPr/>
            </p:nvCxnSpPr>
            <p:spPr>
              <a:xfrm flipH="1">
                <a:off x="4510203" y="2024272"/>
                <a:ext cx="5865" cy="797810"/>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B7912C48-8F64-4B40-9CE1-4455E7EA538D}"/>
                  </a:ext>
                </a:extLst>
              </p:cNvPr>
              <p:cNvCxnSpPr>
                <a:cxnSpLocks/>
                <a:stCxn id="133" idx="4"/>
                <a:endCxn id="146" idx="1"/>
              </p:cNvCxnSpPr>
              <p:nvPr/>
            </p:nvCxnSpPr>
            <p:spPr>
              <a:xfrm flipV="1">
                <a:off x="4516068" y="5331916"/>
                <a:ext cx="5868" cy="797807"/>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A9649F7D-C067-4B7A-AF9B-7FE9DDADA26A}"/>
                  </a:ext>
                </a:extLst>
              </p:cNvPr>
              <p:cNvCxnSpPr>
                <a:cxnSpLocks/>
                <a:endCxn id="146" idx="3"/>
              </p:cNvCxnSpPr>
              <p:nvPr/>
            </p:nvCxnSpPr>
            <p:spPr>
              <a:xfrm>
                <a:off x="2742377" y="3053853"/>
                <a:ext cx="684860" cy="394508"/>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0" name="组合 139">
                <a:extLst>
                  <a:ext uri="{FF2B5EF4-FFF2-40B4-BE49-F238E27FC236}">
                    <a16:creationId xmlns:a16="http://schemas.microsoft.com/office/drawing/2014/main" id="{6D009499-5A1C-4F26-89D7-E7E0401F2DA3}"/>
                  </a:ext>
                </a:extLst>
              </p:cNvPr>
              <p:cNvGrpSpPr/>
              <p:nvPr/>
            </p:nvGrpSpPr>
            <p:grpSpPr>
              <a:xfrm>
                <a:off x="5025717" y="5022300"/>
                <a:ext cx="720000" cy="720000"/>
                <a:chOff x="2791493" y="2024272"/>
                <a:chExt cx="720000" cy="720000"/>
              </a:xfrm>
            </p:grpSpPr>
            <p:sp>
              <p:nvSpPr>
                <p:cNvPr id="158" name="椭圆 157">
                  <a:extLst>
                    <a:ext uri="{FF2B5EF4-FFF2-40B4-BE49-F238E27FC236}">
                      <a16:creationId xmlns:a16="http://schemas.microsoft.com/office/drawing/2014/main" id="{1F8E7D43-9C48-434F-A879-D7373B1815FC}"/>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空心弧 158">
                  <a:extLst>
                    <a:ext uri="{FF2B5EF4-FFF2-40B4-BE49-F238E27FC236}">
                      <a16:creationId xmlns:a16="http://schemas.microsoft.com/office/drawing/2014/main" id="{976AE874-35E2-4332-AA6B-EC1BA4C5B693}"/>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41" name="组合 140">
                <a:extLst>
                  <a:ext uri="{FF2B5EF4-FFF2-40B4-BE49-F238E27FC236}">
                    <a16:creationId xmlns:a16="http://schemas.microsoft.com/office/drawing/2014/main" id="{25344AC5-9FD8-4A27-A254-2BAF0734D091}"/>
                  </a:ext>
                </a:extLst>
              </p:cNvPr>
              <p:cNvGrpSpPr/>
              <p:nvPr/>
            </p:nvGrpSpPr>
            <p:grpSpPr>
              <a:xfrm rot="15051292">
                <a:off x="4971450" y="2380956"/>
                <a:ext cx="720000" cy="720000"/>
                <a:chOff x="2791493" y="2024272"/>
                <a:chExt cx="720000" cy="720000"/>
              </a:xfrm>
            </p:grpSpPr>
            <p:sp>
              <p:nvSpPr>
                <p:cNvPr id="156" name="椭圆 155">
                  <a:extLst>
                    <a:ext uri="{FF2B5EF4-FFF2-40B4-BE49-F238E27FC236}">
                      <a16:creationId xmlns:a16="http://schemas.microsoft.com/office/drawing/2014/main" id="{E47EB473-18F2-434D-9667-83CF690A54FE}"/>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空心弧 156">
                  <a:extLst>
                    <a:ext uri="{FF2B5EF4-FFF2-40B4-BE49-F238E27FC236}">
                      <a16:creationId xmlns:a16="http://schemas.microsoft.com/office/drawing/2014/main" id="{19440F56-6768-4018-A3D1-89C18C46EB7C}"/>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42" name="组合 141">
                <a:extLst>
                  <a:ext uri="{FF2B5EF4-FFF2-40B4-BE49-F238E27FC236}">
                    <a16:creationId xmlns:a16="http://schemas.microsoft.com/office/drawing/2014/main" id="{A98CB69C-9C5F-42F9-9848-2501326BB3C1}"/>
                  </a:ext>
                </a:extLst>
              </p:cNvPr>
              <p:cNvGrpSpPr/>
              <p:nvPr/>
            </p:nvGrpSpPr>
            <p:grpSpPr>
              <a:xfrm rot="11044076">
                <a:off x="3389735" y="2350976"/>
                <a:ext cx="720000" cy="720000"/>
                <a:chOff x="2791493" y="2024272"/>
                <a:chExt cx="720000" cy="720000"/>
              </a:xfrm>
            </p:grpSpPr>
            <p:sp>
              <p:nvSpPr>
                <p:cNvPr id="154" name="椭圆 153">
                  <a:extLst>
                    <a:ext uri="{FF2B5EF4-FFF2-40B4-BE49-F238E27FC236}">
                      <a16:creationId xmlns:a16="http://schemas.microsoft.com/office/drawing/2014/main" id="{6E01F90F-17B0-4EA7-923D-B05502796C94}"/>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空心弧 154">
                  <a:extLst>
                    <a:ext uri="{FF2B5EF4-FFF2-40B4-BE49-F238E27FC236}">
                      <a16:creationId xmlns:a16="http://schemas.microsoft.com/office/drawing/2014/main" id="{2C535AD9-BE78-4F7F-9AA0-C94E7E3B73D5}"/>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43" name="组合 142">
                <a:extLst>
                  <a:ext uri="{FF2B5EF4-FFF2-40B4-BE49-F238E27FC236}">
                    <a16:creationId xmlns:a16="http://schemas.microsoft.com/office/drawing/2014/main" id="{D7A3235A-0F3B-47BA-9AB2-15D6ABC3C7FB}"/>
                  </a:ext>
                </a:extLst>
              </p:cNvPr>
              <p:cNvGrpSpPr/>
              <p:nvPr/>
            </p:nvGrpSpPr>
            <p:grpSpPr>
              <a:xfrm rot="4101211">
                <a:off x="3340459" y="5049493"/>
                <a:ext cx="720000" cy="720000"/>
                <a:chOff x="2791493" y="2024272"/>
                <a:chExt cx="720000" cy="720000"/>
              </a:xfrm>
            </p:grpSpPr>
            <p:sp>
              <p:nvSpPr>
                <p:cNvPr id="152" name="椭圆 151">
                  <a:extLst>
                    <a:ext uri="{FF2B5EF4-FFF2-40B4-BE49-F238E27FC236}">
                      <a16:creationId xmlns:a16="http://schemas.microsoft.com/office/drawing/2014/main" id="{0ABD7573-D266-4A9B-8090-9E525FDC9B63}"/>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空心弧 152">
                  <a:extLst>
                    <a:ext uri="{FF2B5EF4-FFF2-40B4-BE49-F238E27FC236}">
                      <a16:creationId xmlns:a16="http://schemas.microsoft.com/office/drawing/2014/main" id="{9D09F47C-42F5-42A9-8F73-3E9FCBBB29AE}"/>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44" name="组合 143">
                <a:extLst>
                  <a:ext uri="{FF2B5EF4-FFF2-40B4-BE49-F238E27FC236}">
                    <a16:creationId xmlns:a16="http://schemas.microsoft.com/office/drawing/2014/main" id="{408AE2FA-7B9D-4716-B74E-8EDCD4CD6006}"/>
                  </a:ext>
                </a:extLst>
              </p:cNvPr>
              <p:cNvGrpSpPr/>
              <p:nvPr/>
            </p:nvGrpSpPr>
            <p:grpSpPr>
              <a:xfrm rot="7444323">
                <a:off x="2602151" y="3713869"/>
                <a:ext cx="720000" cy="720000"/>
                <a:chOff x="2791493" y="2024272"/>
                <a:chExt cx="720000" cy="720000"/>
              </a:xfrm>
            </p:grpSpPr>
            <p:sp>
              <p:nvSpPr>
                <p:cNvPr id="150" name="椭圆 149">
                  <a:extLst>
                    <a:ext uri="{FF2B5EF4-FFF2-40B4-BE49-F238E27FC236}">
                      <a16:creationId xmlns:a16="http://schemas.microsoft.com/office/drawing/2014/main" id="{2F6382D4-044F-439B-8F00-6D165C910C94}"/>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空心弧 150">
                  <a:extLst>
                    <a:ext uri="{FF2B5EF4-FFF2-40B4-BE49-F238E27FC236}">
                      <a16:creationId xmlns:a16="http://schemas.microsoft.com/office/drawing/2014/main" id="{E28D394A-4878-4578-997C-4282784D4693}"/>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45" name="组合 144">
                <a:extLst>
                  <a:ext uri="{FF2B5EF4-FFF2-40B4-BE49-F238E27FC236}">
                    <a16:creationId xmlns:a16="http://schemas.microsoft.com/office/drawing/2014/main" id="{7ADD1262-E49D-4F6D-A877-2FACA3599477}"/>
                  </a:ext>
                </a:extLst>
              </p:cNvPr>
              <p:cNvGrpSpPr/>
              <p:nvPr/>
            </p:nvGrpSpPr>
            <p:grpSpPr>
              <a:xfrm rot="18082704">
                <a:off x="5734649" y="3716999"/>
                <a:ext cx="720000" cy="720000"/>
                <a:chOff x="2791493" y="2024272"/>
                <a:chExt cx="720000" cy="720000"/>
              </a:xfrm>
            </p:grpSpPr>
            <p:sp>
              <p:nvSpPr>
                <p:cNvPr id="148" name="椭圆 147">
                  <a:extLst>
                    <a:ext uri="{FF2B5EF4-FFF2-40B4-BE49-F238E27FC236}">
                      <a16:creationId xmlns:a16="http://schemas.microsoft.com/office/drawing/2014/main" id="{CBF52794-9516-452A-BA86-AF71FB810330}"/>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空心弧 148">
                  <a:extLst>
                    <a:ext uri="{FF2B5EF4-FFF2-40B4-BE49-F238E27FC236}">
                      <a16:creationId xmlns:a16="http://schemas.microsoft.com/office/drawing/2014/main" id="{A065C35D-B73E-4614-B6D4-8D84ED4487E1}"/>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46" name="六边形 145">
                <a:extLst>
                  <a:ext uri="{FF2B5EF4-FFF2-40B4-BE49-F238E27FC236}">
                    <a16:creationId xmlns:a16="http://schemas.microsoft.com/office/drawing/2014/main" id="{F6F3C79C-0002-4C19-81B2-631E6B2F5433}"/>
                  </a:ext>
                </a:extLst>
              </p:cNvPr>
              <p:cNvSpPr/>
              <p:nvPr/>
            </p:nvSpPr>
            <p:spPr>
              <a:xfrm rot="1800000">
                <a:off x="3258794" y="2993141"/>
                <a:ext cx="2514551" cy="2167716"/>
              </a:xfrm>
              <a:prstGeom prst="hexagon">
                <a:avLst>
                  <a:gd name="adj" fmla="val 28820"/>
                  <a:gd name="vf" fmla="val 115470"/>
                </a:avLst>
              </a:prstGeom>
              <a:solidFill>
                <a:srgbClr val="92D050"/>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7" name="图片 146">
                <a:extLst>
                  <a:ext uri="{FF2B5EF4-FFF2-40B4-BE49-F238E27FC236}">
                    <a16:creationId xmlns:a16="http://schemas.microsoft.com/office/drawing/2014/main" id="{B5DB7D43-AB17-4125-B87A-7F1FB2BEE877}"/>
                  </a:ext>
                </a:extLst>
              </p:cNvPr>
              <p:cNvPicPr>
                <a:picLocks noChangeAspect="1"/>
              </p:cNvPicPr>
              <p:nvPr/>
            </p:nvPicPr>
            <p:blipFill>
              <a:blip r:embed="rId3"/>
              <a:stretch>
                <a:fillRect/>
              </a:stretch>
            </p:blipFill>
            <p:spPr>
              <a:xfrm>
                <a:off x="3451334" y="3131697"/>
                <a:ext cx="2129469" cy="1890603"/>
              </a:xfrm>
              <a:prstGeom prst="rect">
                <a:avLst/>
              </a:prstGeom>
            </p:spPr>
          </p:pic>
        </p:grpSp>
        <p:grpSp>
          <p:nvGrpSpPr>
            <p:cNvPr id="125" name="组合 124">
              <a:extLst>
                <a:ext uri="{FF2B5EF4-FFF2-40B4-BE49-F238E27FC236}">
                  <a16:creationId xmlns:a16="http://schemas.microsoft.com/office/drawing/2014/main" id="{5DEE1933-0E05-444B-8D32-EC373F7EBB6C}"/>
                </a:ext>
              </a:extLst>
            </p:cNvPr>
            <p:cNvGrpSpPr/>
            <p:nvPr/>
          </p:nvGrpSpPr>
          <p:grpSpPr>
            <a:xfrm>
              <a:off x="9637348" y="5250219"/>
              <a:ext cx="486452" cy="424135"/>
              <a:chOff x="9638623" y="4263776"/>
              <a:chExt cx="486452" cy="424135"/>
            </a:xfrm>
          </p:grpSpPr>
          <p:sp>
            <p:nvSpPr>
              <p:cNvPr id="126" name="椭圆 125">
                <a:extLst>
                  <a:ext uri="{FF2B5EF4-FFF2-40B4-BE49-F238E27FC236}">
                    <a16:creationId xmlns:a16="http://schemas.microsoft.com/office/drawing/2014/main" id="{55F12A60-CC44-45B3-9162-68234A277FB7}"/>
                  </a:ext>
                </a:extLst>
              </p:cNvPr>
              <p:cNvSpPr/>
              <p:nvPr/>
            </p:nvSpPr>
            <p:spPr>
              <a:xfrm>
                <a:off x="9638623" y="4263777"/>
                <a:ext cx="98381" cy="98381"/>
              </a:xfrm>
              <a:prstGeom prst="ellipse">
                <a:avLst/>
              </a:prstGeom>
              <a:solidFill>
                <a:srgbClr val="FF0000"/>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7" name="椭圆 126">
                <a:extLst>
                  <a:ext uri="{FF2B5EF4-FFF2-40B4-BE49-F238E27FC236}">
                    <a16:creationId xmlns:a16="http://schemas.microsoft.com/office/drawing/2014/main" id="{A2C6A88B-C272-4C15-AFC6-7C6070610386}"/>
                  </a:ext>
                </a:extLst>
              </p:cNvPr>
              <p:cNvSpPr/>
              <p:nvPr/>
            </p:nvSpPr>
            <p:spPr>
              <a:xfrm>
                <a:off x="9829455" y="4589530"/>
                <a:ext cx="98381" cy="98381"/>
              </a:xfrm>
              <a:prstGeom prst="ellipse">
                <a:avLst/>
              </a:prstGeom>
              <a:solidFill>
                <a:srgbClr val="FF0000"/>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8" name="椭圆 127">
                <a:extLst>
                  <a:ext uri="{FF2B5EF4-FFF2-40B4-BE49-F238E27FC236}">
                    <a16:creationId xmlns:a16="http://schemas.microsoft.com/office/drawing/2014/main" id="{3401D15F-3090-4F79-AD94-B1E45A55C932}"/>
                  </a:ext>
                </a:extLst>
              </p:cNvPr>
              <p:cNvSpPr/>
              <p:nvPr/>
            </p:nvSpPr>
            <p:spPr>
              <a:xfrm>
                <a:off x="10026694" y="4263776"/>
                <a:ext cx="98381" cy="98381"/>
              </a:xfrm>
              <a:prstGeom prst="ellipse">
                <a:avLst/>
              </a:prstGeom>
              <a:solidFill>
                <a:srgbClr val="FF0000"/>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9" name="椭圆 128">
                <a:extLst>
                  <a:ext uri="{FF2B5EF4-FFF2-40B4-BE49-F238E27FC236}">
                    <a16:creationId xmlns:a16="http://schemas.microsoft.com/office/drawing/2014/main" id="{46D93E38-BC5E-43D9-8289-59ED067A663D}"/>
                  </a:ext>
                </a:extLst>
              </p:cNvPr>
              <p:cNvSpPr/>
              <p:nvPr/>
            </p:nvSpPr>
            <p:spPr>
              <a:xfrm>
                <a:off x="9834974" y="4264506"/>
                <a:ext cx="98381" cy="98381"/>
              </a:xfrm>
              <a:prstGeom prst="ellipse">
                <a:avLst/>
              </a:prstGeom>
              <a:solidFill>
                <a:srgbClr val="FF0000"/>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0" name="椭圆 129">
                <a:extLst>
                  <a:ext uri="{FF2B5EF4-FFF2-40B4-BE49-F238E27FC236}">
                    <a16:creationId xmlns:a16="http://schemas.microsoft.com/office/drawing/2014/main" id="{B071BEDF-B7CD-4889-BBF7-ED7719A4D319}"/>
                  </a:ext>
                </a:extLst>
              </p:cNvPr>
              <p:cNvSpPr/>
              <p:nvPr/>
            </p:nvSpPr>
            <p:spPr>
              <a:xfrm>
                <a:off x="9737004" y="4429565"/>
                <a:ext cx="98381" cy="98381"/>
              </a:xfrm>
              <a:prstGeom prst="ellipse">
                <a:avLst/>
              </a:prstGeom>
              <a:solidFill>
                <a:srgbClr val="FF0000"/>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1" name="椭圆 130">
                <a:extLst>
                  <a:ext uri="{FF2B5EF4-FFF2-40B4-BE49-F238E27FC236}">
                    <a16:creationId xmlns:a16="http://schemas.microsoft.com/office/drawing/2014/main" id="{17879EA9-A624-4B4E-BC13-1D326488CEC5}"/>
                  </a:ext>
                </a:extLst>
              </p:cNvPr>
              <p:cNvSpPr/>
              <p:nvPr/>
            </p:nvSpPr>
            <p:spPr>
              <a:xfrm>
                <a:off x="9928313" y="4427018"/>
                <a:ext cx="98381" cy="98381"/>
              </a:xfrm>
              <a:prstGeom prst="ellipse">
                <a:avLst/>
              </a:prstGeom>
              <a:solidFill>
                <a:srgbClr val="FF0000"/>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Tree>
    <p:extLst>
      <p:ext uri="{BB962C8B-B14F-4D97-AF65-F5344CB8AC3E}">
        <p14:creationId xmlns:p14="http://schemas.microsoft.com/office/powerpoint/2010/main" val="4844686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矩形 78">
            <a:extLst>
              <a:ext uri="{FF2B5EF4-FFF2-40B4-BE49-F238E27FC236}">
                <a16:creationId xmlns:a16="http://schemas.microsoft.com/office/drawing/2014/main" id="{6D280BF0-109F-43AE-945E-12A3ECAD6338}"/>
              </a:ext>
            </a:extLst>
          </p:cNvPr>
          <p:cNvSpPr/>
          <p:nvPr/>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标题 3">
            <a:extLst>
              <a:ext uri="{FF2B5EF4-FFF2-40B4-BE49-F238E27FC236}">
                <a16:creationId xmlns:a16="http://schemas.microsoft.com/office/drawing/2014/main" id="{DDD048BB-67D8-4FD3-84F6-8D8AA155F2B4}"/>
              </a:ext>
            </a:extLst>
          </p:cNvPr>
          <p:cNvSpPr>
            <a:spLocks noGrp="1"/>
          </p:cNvSpPr>
          <p:nvPr>
            <p:ph type="title"/>
          </p:nvPr>
        </p:nvSpPr>
        <p:spPr/>
        <p:txBody>
          <a:bodyPr/>
          <a:lstStyle/>
          <a:p>
            <a:r>
              <a:rPr lang="zh-CN" altLang="en-US"/>
              <a:t>研究现状</a:t>
            </a:r>
          </a:p>
        </p:txBody>
      </p:sp>
      <p:sp>
        <p:nvSpPr>
          <p:cNvPr id="7" name="文本占位符 6">
            <a:extLst>
              <a:ext uri="{FF2B5EF4-FFF2-40B4-BE49-F238E27FC236}">
                <a16:creationId xmlns:a16="http://schemas.microsoft.com/office/drawing/2014/main" id="{FDB861CD-EF1B-4133-95A2-057659CF34E2}"/>
              </a:ext>
            </a:extLst>
          </p:cNvPr>
          <p:cNvSpPr>
            <a:spLocks noGrp="1"/>
          </p:cNvSpPr>
          <p:nvPr>
            <p:ph type="body" sz="quarter" idx="14"/>
          </p:nvPr>
        </p:nvSpPr>
        <p:spPr/>
        <p:txBody>
          <a:bodyPr/>
          <a:lstStyle/>
          <a:p>
            <a:r>
              <a:rPr lang="en-US" altLang="zh-CN"/>
              <a:t>2</a:t>
            </a:r>
            <a:endParaRPr lang="zh-CN" altLang="en-US"/>
          </a:p>
        </p:txBody>
      </p:sp>
      <p:sp>
        <p:nvSpPr>
          <p:cNvPr id="8" name="文本占位符 7">
            <a:extLst>
              <a:ext uri="{FF2B5EF4-FFF2-40B4-BE49-F238E27FC236}">
                <a16:creationId xmlns:a16="http://schemas.microsoft.com/office/drawing/2014/main" id="{FBB6B48F-AEC5-4F4D-9C46-08792409CEFD}"/>
              </a:ext>
            </a:extLst>
          </p:cNvPr>
          <p:cNvSpPr>
            <a:spLocks noGrp="1"/>
          </p:cNvSpPr>
          <p:nvPr>
            <p:ph type="body" sz="quarter" idx="15"/>
          </p:nvPr>
        </p:nvSpPr>
        <p:spPr>
          <a:xfrm>
            <a:off x="0" y="0"/>
            <a:ext cx="2088000" cy="1296000"/>
          </a:xfrm>
        </p:spPr>
        <p:txBody>
          <a:bodyPr/>
          <a:lstStyle/>
          <a:p>
            <a:r>
              <a:rPr lang="en-US" altLang="zh-CN"/>
              <a:t>2</a:t>
            </a:r>
            <a:endParaRPr lang="zh-CN" altLang="en-US"/>
          </a:p>
        </p:txBody>
      </p:sp>
      <p:sp>
        <p:nvSpPr>
          <p:cNvPr id="27" name="内容占位符 8">
            <a:extLst>
              <a:ext uri="{FF2B5EF4-FFF2-40B4-BE49-F238E27FC236}">
                <a16:creationId xmlns:a16="http://schemas.microsoft.com/office/drawing/2014/main" id="{1AF6DAC8-0ED9-4B95-A87B-8251385CD61E}"/>
              </a:ext>
            </a:extLst>
          </p:cNvPr>
          <p:cNvSpPr txBox="1">
            <a:spLocks/>
          </p:cNvSpPr>
          <p:nvPr/>
        </p:nvSpPr>
        <p:spPr>
          <a:xfrm>
            <a:off x="2803020" y="1822450"/>
            <a:ext cx="8550780" cy="576621"/>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a:t>关于空间气冷堆的研究主要包括核反应堆设计、能量转换系统的优化等。</a:t>
            </a:r>
            <a:endParaRPr lang="en-US" altLang="zh-CN" sz="2000"/>
          </a:p>
        </p:txBody>
      </p:sp>
      <p:sp>
        <p:nvSpPr>
          <p:cNvPr id="63" name="矩形 62">
            <a:extLst>
              <a:ext uri="{FF2B5EF4-FFF2-40B4-BE49-F238E27FC236}">
                <a16:creationId xmlns:a16="http://schemas.microsoft.com/office/drawing/2014/main" id="{CADF5DEC-C78B-4001-A952-DBAA58E36D1F}"/>
              </a:ext>
            </a:extLst>
          </p:cNvPr>
          <p:cNvSpPr/>
          <p:nvPr/>
        </p:nvSpPr>
        <p:spPr>
          <a:xfrm>
            <a:off x="7237191" y="3106510"/>
            <a:ext cx="2915743" cy="2700723"/>
          </a:xfrm>
          <a:prstGeom prst="rect">
            <a:avLst/>
          </a:prstGeom>
          <a:solidFill>
            <a:schemeClr val="accent5">
              <a:lumMod val="20000"/>
              <a:lumOff val="80000"/>
            </a:schemeClr>
          </a:solid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64" name="组合 63">
            <a:extLst>
              <a:ext uri="{FF2B5EF4-FFF2-40B4-BE49-F238E27FC236}">
                <a16:creationId xmlns:a16="http://schemas.microsoft.com/office/drawing/2014/main" id="{98471CB4-1C04-48EE-8432-8B43ACFE5CAA}"/>
              </a:ext>
            </a:extLst>
          </p:cNvPr>
          <p:cNvGrpSpPr/>
          <p:nvPr/>
        </p:nvGrpSpPr>
        <p:grpSpPr>
          <a:xfrm>
            <a:off x="2803020" y="3108568"/>
            <a:ext cx="2700723" cy="2700723"/>
            <a:chOff x="2463342" y="2024272"/>
            <a:chExt cx="4105451" cy="4105451"/>
          </a:xfrm>
        </p:grpSpPr>
        <p:sp>
          <p:nvSpPr>
            <p:cNvPr id="69" name="椭圆 68">
              <a:extLst>
                <a:ext uri="{FF2B5EF4-FFF2-40B4-BE49-F238E27FC236}">
                  <a16:creationId xmlns:a16="http://schemas.microsoft.com/office/drawing/2014/main" id="{34D710FB-EB5C-4217-B6CB-9F9092AF7D08}"/>
                </a:ext>
              </a:extLst>
            </p:cNvPr>
            <p:cNvSpPr/>
            <p:nvPr/>
          </p:nvSpPr>
          <p:spPr>
            <a:xfrm>
              <a:off x="2463342" y="2024272"/>
              <a:ext cx="4105451" cy="4105451"/>
            </a:xfrm>
            <a:prstGeom prst="ellipse">
              <a:avLst/>
            </a:prstGeom>
            <a:solidFill>
              <a:schemeClr val="bg1">
                <a:lumMod val="85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连接符 69">
              <a:extLst>
                <a:ext uri="{FF2B5EF4-FFF2-40B4-BE49-F238E27FC236}">
                  <a16:creationId xmlns:a16="http://schemas.microsoft.com/office/drawing/2014/main" id="{143D4846-79D1-4F68-A02A-1D8F8EEBE995}"/>
                </a:ext>
              </a:extLst>
            </p:cNvPr>
            <p:cNvCxnSpPr>
              <a:cxnSpLocks/>
              <a:stCxn id="99" idx="5"/>
            </p:cNvCxnSpPr>
            <p:nvPr/>
          </p:nvCxnSpPr>
          <p:spPr>
            <a:xfrm flipV="1">
              <a:off x="5605793" y="3063379"/>
              <a:ext cx="691254" cy="391242"/>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ACB3AC09-A342-44B5-87A5-E66C69F560A9}"/>
                </a:ext>
              </a:extLst>
            </p:cNvPr>
            <p:cNvCxnSpPr>
              <a:cxnSpLocks/>
              <a:stCxn id="99" idx="0"/>
            </p:cNvCxnSpPr>
            <p:nvPr/>
          </p:nvCxnSpPr>
          <p:spPr>
            <a:xfrm>
              <a:off x="5604902" y="4705637"/>
              <a:ext cx="674793" cy="398117"/>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A60324C3-34F3-466E-88AC-318EB680421E}"/>
                </a:ext>
              </a:extLst>
            </p:cNvPr>
            <p:cNvCxnSpPr>
              <a:cxnSpLocks/>
              <a:endCxn id="99" idx="2"/>
            </p:cNvCxnSpPr>
            <p:nvPr/>
          </p:nvCxnSpPr>
          <p:spPr>
            <a:xfrm flipV="1">
              <a:off x="2744679" y="4699377"/>
              <a:ext cx="681667" cy="392952"/>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8AED8CB0-9819-4A0A-8672-DB174B94A694}"/>
                </a:ext>
              </a:extLst>
            </p:cNvPr>
            <p:cNvCxnSpPr>
              <a:cxnSpLocks/>
              <a:stCxn id="69" idx="0"/>
              <a:endCxn id="99" idx="4"/>
            </p:cNvCxnSpPr>
            <p:nvPr/>
          </p:nvCxnSpPr>
          <p:spPr>
            <a:xfrm flipH="1">
              <a:off x="4510203" y="2024272"/>
              <a:ext cx="5865" cy="797810"/>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D32AB524-B569-4DC3-87A3-CF4F327B9BA0}"/>
                </a:ext>
              </a:extLst>
            </p:cNvPr>
            <p:cNvCxnSpPr>
              <a:cxnSpLocks/>
              <a:stCxn id="69" idx="4"/>
              <a:endCxn id="99" idx="1"/>
            </p:cNvCxnSpPr>
            <p:nvPr/>
          </p:nvCxnSpPr>
          <p:spPr>
            <a:xfrm flipV="1">
              <a:off x="4516068" y="5331916"/>
              <a:ext cx="5868" cy="797807"/>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28C1AABC-3C7E-47F7-8ED8-FCA2C04F4734}"/>
                </a:ext>
              </a:extLst>
            </p:cNvPr>
            <p:cNvCxnSpPr>
              <a:cxnSpLocks/>
              <a:endCxn id="99" idx="3"/>
            </p:cNvCxnSpPr>
            <p:nvPr/>
          </p:nvCxnSpPr>
          <p:spPr>
            <a:xfrm>
              <a:off x="2742377" y="3053853"/>
              <a:ext cx="684860" cy="394508"/>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a:extLst>
                <a:ext uri="{FF2B5EF4-FFF2-40B4-BE49-F238E27FC236}">
                  <a16:creationId xmlns:a16="http://schemas.microsoft.com/office/drawing/2014/main" id="{C5BC984B-57D2-4757-A0E7-F777BF1AD9C0}"/>
                </a:ext>
              </a:extLst>
            </p:cNvPr>
            <p:cNvGrpSpPr/>
            <p:nvPr/>
          </p:nvGrpSpPr>
          <p:grpSpPr>
            <a:xfrm>
              <a:off x="5025717" y="5022300"/>
              <a:ext cx="720000" cy="720000"/>
              <a:chOff x="2791493" y="2024272"/>
              <a:chExt cx="720000" cy="720000"/>
            </a:xfrm>
          </p:grpSpPr>
          <p:sp>
            <p:nvSpPr>
              <p:cNvPr id="113" name="椭圆 112">
                <a:extLst>
                  <a:ext uri="{FF2B5EF4-FFF2-40B4-BE49-F238E27FC236}">
                    <a16:creationId xmlns:a16="http://schemas.microsoft.com/office/drawing/2014/main" id="{9BF8EB3D-49FF-453C-9558-9F9819519F2C}"/>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空心弧 113">
                <a:extLst>
                  <a:ext uri="{FF2B5EF4-FFF2-40B4-BE49-F238E27FC236}">
                    <a16:creationId xmlns:a16="http://schemas.microsoft.com/office/drawing/2014/main" id="{3873E59D-B769-4D2C-9BB1-71543F9817BA}"/>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4" name="组合 93">
              <a:extLst>
                <a:ext uri="{FF2B5EF4-FFF2-40B4-BE49-F238E27FC236}">
                  <a16:creationId xmlns:a16="http://schemas.microsoft.com/office/drawing/2014/main" id="{3D717A85-2FE5-4CAE-9C16-B5261E9E65EC}"/>
                </a:ext>
              </a:extLst>
            </p:cNvPr>
            <p:cNvGrpSpPr/>
            <p:nvPr/>
          </p:nvGrpSpPr>
          <p:grpSpPr>
            <a:xfrm rot="15051292">
              <a:off x="4971450" y="2380956"/>
              <a:ext cx="720000" cy="720000"/>
              <a:chOff x="2791493" y="2024272"/>
              <a:chExt cx="720000" cy="720000"/>
            </a:xfrm>
          </p:grpSpPr>
          <p:sp>
            <p:nvSpPr>
              <p:cNvPr id="111" name="椭圆 110">
                <a:extLst>
                  <a:ext uri="{FF2B5EF4-FFF2-40B4-BE49-F238E27FC236}">
                    <a16:creationId xmlns:a16="http://schemas.microsoft.com/office/drawing/2014/main" id="{FE50C5F6-ECBF-4D04-BB37-0D3E266D42DF}"/>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空心弧 111">
                <a:extLst>
                  <a:ext uri="{FF2B5EF4-FFF2-40B4-BE49-F238E27FC236}">
                    <a16:creationId xmlns:a16="http://schemas.microsoft.com/office/drawing/2014/main" id="{F8460B66-15AA-4859-B3AB-12D7004967DF}"/>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5" name="组合 94">
              <a:extLst>
                <a:ext uri="{FF2B5EF4-FFF2-40B4-BE49-F238E27FC236}">
                  <a16:creationId xmlns:a16="http://schemas.microsoft.com/office/drawing/2014/main" id="{A55143F5-645D-4EB1-B9E3-EBE79B3752F3}"/>
                </a:ext>
              </a:extLst>
            </p:cNvPr>
            <p:cNvGrpSpPr/>
            <p:nvPr/>
          </p:nvGrpSpPr>
          <p:grpSpPr>
            <a:xfrm rot="11044076">
              <a:off x="3389735" y="2350976"/>
              <a:ext cx="720000" cy="720000"/>
              <a:chOff x="2791493" y="2024272"/>
              <a:chExt cx="720000" cy="720000"/>
            </a:xfrm>
          </p:grpSpPr>
          <p:sp>
            <p:nvSpPr>
              <p:cNvPr id="109" name="椭圆 108">
                <a:extLst>
                  <a:ext uri="{FF2B5EF4-FFF2-40B4-BE49-F238E27FC236}">
                    <a16:creationId xmlns:a16="http://schemas.microsoft.com/office/drawing/2014/main" id="{DC817380-51AD-4821-8B8F-043AAF5209CD}"/>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空心弧 109">
                <a:extLst>
                  <a:ext uri="{FF2B5EF4-FFF2-40B4-BE49-F238E27FC236}">
                    <a16:creationId xmlns:a16="http://schemas.microsoft.com/office/drawing/2014/main" id="{D32969A4-9AED-434E-BD5A-445E10B2D207}"/>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6" name="组合 95">
              <a:extLst>
                <a:ext uri="{FF2B5EF4-FFF2-40B4-BE49-F238E27FC236}">
                  <a16:creationId xmlns:a16="http://schemas.microsoft.com/office/drawing/2014/main" id="{A59117B5-33C2-4197-94C2-670E0ACC7ED7}"/>
                </a:ext>
              </a:extLst>
            </p:cNvPr>
            <p:cNvGrpSpPr/>
            <p:nvPr/>
          </p:nvGrpSpPr>
          <p:grpSpPr>
            <a:xfrm rot="4101211">
              <a:off x="3340459" y="5049493"/>
              <a:ext cx="720000" cy="720000"/>
              <a:chOff x="2791493" y="2024272"/>
              <a:chExt cx="720000" cy="720000"/>
            </a:xfrm>
          </p:grpSpPr>
          <p:sp>
            <p:nvSpPr>
              <p:cNvPr id="107" name="椭圆 106">
                <a:extLst>
                  <a:ext uri="{FF2B5EF4-FFF2-40B4-BE49-F238E27FC236}">
                    <a16:creationId xmlns:a16="http://schemas.microsoft.com/office/drawing/2014/main" id="{A8B64478-1605-4C11-B074-70AAEF61131D}"/>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空心弧 107">
                <a:extLst>
                  <a:ext uri="{FF2B5EF4-FFF2-40B4-BE49-F238E27FC236}">
                    <a16:creationId xmlns:a16="http://schemas.microsoft.com/office/drawing/2014/main" id="{237B7C52-1188-42E6-974D-630CF56C1BDC}"/>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7" name="组合 96">
              <a:extLst>
                <a:ext uri="{FF2B5EF4-FFF2-40B4-BE49-F238E27FC236}">
                  <a16:creationId xmlns:a16="http://schemas.microsoft.com/office/drawing/2014/main" id="{9B813775-0EE8-4298-B136-9E46A805196D}"/>
                </a:ext>
              </a:extLst>
            </p:cNvPr>
            <p:cNvGrpSpPr/>
            <p:nvPr/>
          </p:nvGrpSpPr>
          <p:grpSpPr>
            <a:xfrm rot="7444323">
              <a:off x="2602151" y="3713869"/>
              <a:ext cx="720000" cy="720000"/>
              <a:chOff x="2791493" y="2024272"/>
              <a:chExt cx="720000" cy="720000"/>
            </a:xfrm>
          </p:grpSpPr>
          <p:sp>
            <p:nvSpPr>
              <p:cNvPr id="103" name="椭圆 102">
                <a:extLst>
                  <a:ext uri="{FF2B5EF4-FFF2-40B4-BE49-F238E27FC236}">
                    <a16:creationId xmlns:a16="http://schemas.microsoft.com/office/drawing/2014/main" id="{98AF1757-2798-49AF-AA79-1B4AC5182E10}"/>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空心弧 103">
                <a:extLst>
                  <a:ext uri="{FF2B5EF4-FFF2-40B4-BE49-F238E27FC236}">
                    <a16:creationId xmlns:a16="http://schemas.microsoft.com/office/drawing/2014/main" id="{BB2B803D-D5E7-4015-BEC1-2D05CD8620DB}"/>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8" name="组合 97">
              <a:extLst>
                <a:ext uri="{FF2B5EF4-FFF2-40B4-BE49-F238E27FC236}">
                  <a16:creationId xmlns:a16="http://schemas.microsoft.com/office/drawing/2014/main" id="{CECD670F-C334-416B-900D-D6B9D824CADD}"/>
                </a:ext>
              </a:extLst>
            </p:cNvPr>
            <p:cNvGrpSpPr/>
            <p:nvPr/>
          </p:nvGrpSpPr>
          <p:grpSpPr>
            <a:xfrm rot="18082704">
              <a:off x="5734649" y="3716999"/>
              <a:ext cx="720000" cy="720000"/>
              <a:chOff x="2791493" y="2024272"/>
              <a:chExt cx="720000" cy="720000"/>
            </a:xfrm>
          </p:grpSpPr>
          <p:sp>
            <p:nvSpPr>
              <p:cNvPr id="101" name="椭圆 100">
                <a:extLst>
                  <a:ext uri="{FF2B5EF4-FFF2-40B4-BE49-F238E27FC236}">
                    <a16:creationId xmlns:a16="http://schemas.microsoft.com/office/drawing/2014/main" id="{F8469D14-C7B6-44CB-839E-D2DA2291A1DB}"/>
                  </a:ext>
                </a:extLst>
              </p:cNvPr>
              <p:cNvSpPr/>
              <p:nvPr/>
            </p:nvSpPr>
            <p:spPr>
              <a:xfrm>
                <a:off x="2791493" y="2024272"/>
                <a:ext cx="720000" cy="720000"/>
              </a:xfrm>
              <a:prstGeom prst="ellipse">
                <a:avLst/>
              </a:prstGeom>
              <a:solidFill>
                <a:srgbClr val="FFED9F"/>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空心弧 101">
                <a:extLst>
                  <a:ext uri="{FF2B5EF4-FFF2-40B4-BE49-F238E27FC236}">
                    <a16:creationId xmlns:a16="http://schemas.microsoft.com/office/drawing/2014/main" id="{424BB8D7-FF11-4F1A-AFA3-0ACA86AF814F}"/>
                  </a:ext>
                </a:extLst>
              </p:cNvPr>
              <p:cNvSpPr/>
              <p:nvPr/>
            </p:nvSpPr>
            <p:spPr>
              <a:xfrm>
                <a:off x="2791493" y="2024272"/>
                <a:ext cx="720000" cy="720000"/>
              </a:xfrm>
              <a:prstGeom prst="blockArc">
                <a:avLst>
                  <a:gd name="adj1" fmla="val 10800000"/>
                  <a:gd name="adj2" fmla="val 17293658"/>
                  <a:gd name="adj3" fmla="val 14484"/>
                </a:avLst>
              </a:prstGeom>
              <a:solidFill>
                <a:schemeClr val="bg1">
                  <a:lumMod val="8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9" name="六边形 98">
              <a:extLst>
                <a:ext uri="{FF2B5EF4-FFF2-40B4-BE49-F238E27FC236}">
                  <a16:creationId xmlns:a16="http://schemas.microsoft.com/office/drawing/2014/main" id="{4624B429-9AE4-4C4A-AB10-872550696E72}"/>
                </a:ext>
              </a:extLst>
            </p:cNvPr>
            <p:cNvSpPr/>
            <p:nvPr/>
          </p:nvSpPr>
          <p:spPr>
            <a:xfrm rot="1800000">
              <a:off x="3258794" y="2993141"/>
              <a:ext cx="2514551" cy="2167716"/>
            </a:xfrm>
            <a:prstGeom prst="hexagon">
              <a:avLst>
                <a:gd name="adj" fmla="val 28820"/>
                <a:gd name="vf" fmla="val 115470"/>
              </a:avLst>
            </a:prstGeom>
            <a:solidFill>
              <a:srgbClr val="92D050"/>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0" name="图片 99">
              <a:extLst>
                <a:ext uri="{FF2B5EF4-FFF2-40B4-BE49-F238E27FC236}">
                  <a16:creationId xmlns:a16="http://schemas.microsoft.com/office/drawing/2014/main" id="{E12508FC-0691-4BAA-83AF-8880336B612C}"/>
                </a:ext>
              </a:extLst>
            </p:cNvPr>
            <p:cNvPicPr>
              <a:picLocks noChangeAspect="1"/>
            </p:cNvPicPr>
            <p:nvPr/>
          </p:nvPicPr>
          <p:blipFill>
            <a:blip r:embed="rId2"/>
            <a:stretch>
              <a:fillRect/>
            </a:stretch>
          </p:blipFill>
          <p:spPr>
            <a:xfrm>
              <a:off x="3451334" y="3131697"/>
              <a:ext cx="2129469" cy="1890603"/>
            </a:xfrm>
            <a:prstGeom prst="rect">
              <a:avLst/>
            </a:prstGeom>
          </p:spPr>
        </p:pic>
      </p:grpSp>
      <p:sp>
        <p:nvSpPr>
          <p:cNvPr id="65" name="矩形 64">
            <a:extLst>
              <a:ext uri="{FF2B5EF4-FFF2-40B4-BE49-F238E27FC236}">
                <a16:creationId xmlns:a16="http://schemas.microsoft.com/office/drawing/2014/main" id="{F1A05D2C-3B74-4734-848B-397D7A827BB0}"/>
              </a:ext>
            </a:extLst>
          </p:cNvPr>
          <p:cNvSpPr/>
          <p:nvPr/>
        </p:nvSpPr>
        <p:spPr>
          <a:xfrm>
            <a:off x="4107227" y="4036988"/>
            <a:ext cx="360398" cy="360398"/>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 name="圆柱形 66">
            <a:extLst>
              <a:ext uri="{FF2B5EF4-FFF2-40B4-BE49-F238E27FC236}">
                <a16:creationId xmlns:a16="http://schemas.microsoft.com/office/drawing/2014/main" id="{9228B86D-EC50-410B-A860-AA930B94BA3C}"/>
              </a:ext>
            </a:extLst>
          </p:cNvPr>
          <p:cNvSpPr/>
          <p:nvPr/>
        </p:nvSpPr>
        <p:spPr>
          <a:xfrm>
            <a:off x="9380297" y="3418563"/>
            <a:ext cx="252253" cy="2071389"/>
          </a:xfrm>
          <a:prstGeom prst="can">
            <a:avLst>
              <a:gd name="adj" fmla="val 49840"/>
            </a:avLst>
          </a:prstGeom>
          <a:solidFill>
            <a:srgbClr val="D3B6AB"/>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8" name="直接连接符 67">
            <a:extLst>
              <a:ext uri="{FF2B5EF4-FFF2-40B4-BE49-F238E27FC236}">
                <a16:creationId xmlns:a16="http://schemas.microsoft.com/office/drawing/2014/main" id="{46B06D31-CB93-47C4-B14A-13AA44AB4B4F}"/>
              </a:ext>
            </a:extLst>
          </p:cNvPr>
          <p:cNvCxnSpPr>
            <a:cxnSpLocks/>
            <a:stCxn id="65" idx="3"/>
            <a:endCxn id="63" idx="1"/>
          </p:cNvCxnSpPr>
          <p:nvPr/>
        </p:nvCxnSpPr>
        <p:spPr>
          <a:xfrm>
            <a:off x="4467625" y="4217187"/>
            <a:ext cx="2769566" cy="23968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BD711E77-97E9-4381-9706-50D41EDFD53F}"/>
              </a:ext>
            </a:extLst>
          </p:cNvPr>
          <p:cNvSpPr/>
          <p:nvPr/>
        </p:nvSpPr>
        <p:spPr>
          <a:xfrm>
            <a:off x="7551434" y="3427909"/>
            <a:ext cx="1005652" cy="1001501"/>
          </a:xfrm>
          <a:prstGeom prst="ellipse">
            <a:avLst/>
          </a:prstGeom>
          <a:solidFill>
            <a:srgbClr val="D3B6AB"/>
          </a:solid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a:solidFill>
                  <a:srgbClr val="002060"/>
                </a:solidFill>
                <a:latin typeface="华文中宋" panose="02010600040101010101" pitchFamily="2" charset="-122"/>
                <a:ea typeface="华文中宋" panose="02010600040101010101" pitchFamily="2" charset="-122"/>
              </a:rPr>
              <a:t>Gd2O3</a:t>
            </a:r>
            <a:endParaRPr lang="zh-CN" altLang="en-US" sz="1400">
              <a:solidFill>
                <a:srgbClr val="002060"/>
              </a:solidFill>
              <a:latin typeface="华文中宋" panose="02010600040101010101" pitchFamily="2" charset="-122"/>
              <a:ea typeface="华文中宋" panose="02010600040101010101" pitchFamily="2" charset="-122"/>
            </a:endParaRPr>
          </a:p>
        </p:txBody>
      </p:sp>
      <p:sp>
        <p:nvSpPr>
          <p:cNvPr id="14" name="任意多边形: 形状 13">
            <a:extLst>
              <a:ext uri="{FF2B5EF4-FFF2-40B4-BE49-F238E27FC236}">
                <a16:creationId xmlns:a16="http://schemas.microsoft.com/office/drawing/2014/main" id="{9AB17A6F-CFC6-4718-80DA-1861616488E7}"/>
              </a:ext>
            </a:extLst>
          </p:cNvPr>
          <p:cNvSpPr/>
          <p:nvPr/>
        </p:nvSpPr>
        <p:spPr>
          <a:xfrm>
            <a:off x="8286750" y="4572000"/>
            <a:ext cx="866775" cy="506259"/>
          </a:xfrm>
          <a:custGeom>
            <a:avLst/>
            <a:gdLst>
              <a:gd name="connsiteX0" fmla="*/ 0 w 866775"/>
              <a:gd name="connsiteY0" fmla="*/ 0 h 506259"/>
              <a:gd name="connsiteX1" fmla="*/ 333375 w 866775"/>
              <a:gd name="connsiteY1" fmla="*/ 495300 h 506259"/>
              <a:gd name="connsiteX2" fmla="*/ 866775 w 866775"/>
              <a:gd name="connsiteY2" fmla="*/ 333375 h 506259"/>
            </a:gdLst>
            <a:ahLst/>
            <a:cxnLst>
              <a:cxn ang="0">
                <a:pos x="connsiteX0" y="connsiteY0"/>
              </a:cxn>
              <a:cxn ang="0">
                <a:pos x="connsiteX1" y="connsiteY1"/>
              </a:cxn>
              <a:cxn ang="0">
                <a:pos x="connsiteX2" y="connsiteY2"/>
              </a:cxn>
            </a:cxnLst>
            <a:rect l="l" t="t" r="r" b="b"/>
            <a:pathLst>
              <a:path w="866775" h="506259">
                <a:moveTo>
                  <a:pt x="0" y="0"/>
                </a:moveTo>
                <a:cubicBezTo>
                  <a:pt x="94456" y="219869"/>
                  <a:pt x="188913" y="439738"/>
                  <a:pt x="333375" y="495300"/>
                </a:cubicBezTo>
                <a:cubicBezTo>
                  <a:pt x="477837" y="550862"/>
                  <a:pt x="731838" y="379412"/>
                  <a:pt x="866775" y="333375"/>
                </a:cubicBezTo>
              </a:path>
            </a:pathLst>
          </a:custGeom>
          <a:noFill/>
          <a:ln w="508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450217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0BE162C-B53A-41CC-9ABB-ECC0DE8C9EF1}"/>
              </a:ext>
            </a:extLst>
          </p:cNvPr>
          <p:cNvGrpSpPr/>
          <p:nvPr/>
        </p:nvGrpSpPr>
        <p:grpSpPr>
          <a:xfrm>
            <a:off x="1" y="180000"/>
            <a:ext cx="4717884" cy="646331"/>
            <a:chOff x="1" y="200526"/>
            <a:chExt cx="4717884" cy="646331"/>
          </a:xfrm>
          <a:solidFill>
            <a:srgbClr val="8FAADC"/>
          </a:solidFill>
        </p:grpSpPr>
        <p:sp>
          <p:nvSpPr>
            <p:cNvPr id="3" name="椭圆 2">
              <a:extLst>
                <a:ext uri="{FF2B5EF4-FFF2-40B4-BE49-F238E27FC236}">
                  <a16:creationId xmlns:a16="http://schemas.microsoft.com/office/drawing/2014/main" id="{4C3B2D3F-FA50-4771-BC84-7F6F74DA348B}"/>
                </a:ext>
              </a:extLst>
            </p:cNvPr>
            <p:cNvSpPr/>
            <p:nvPr/>
          </p:nvSpPr>
          <p:spPr>
            <a:xfrm>
              <a:off x="4071554" y="200526"/>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AB51464-64B7-42C7-8193-268D8CD0B677}"/>
                </a:ext>
              </a:extLst>
            </p:cNvPr>
            <p:cNvSpPr/>
            <p:nvPr/>
          </p:nvSpPr>
          <p:spPr>
            <a:xfrm>
              <a:off x="1" y="200526"/>
              <a:ext cx="4394718"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F9E1F18D-1ABA-4B0C-BC02-3E38B4051E4E}"/>
              </a:ext>
            </a:extLst>
          </p:cNvPr>
          <p:cNvGrpSpPr/>
          <p:nvPr/>
        </p:nvGrpSpPr>
        <p:grpSpPr>
          <a:xfrm>
            <a:off x="0" y="360000"/>
            <a:ext cx="6371036" cy="646332"/>
            <a:chOff x="0" y="200525"/>
            <a:chExt cx="6371036" cy="646332"/>
          </a:xfrm>
          <a:solidFill>
            <a:schemeClr val="accent1">
              <a:lumMod val="50000"/>
            </a:schemeClr>
          </a:solidFill>
        </p:grpSpPr>
        <p:sp>
          <p:nvSpPr>
            <p:cNvPr id="6" name="椭圆 5">
              <a:extLst>
                <a:ext uri="{FF2B5EF4-FFF2-40B4-BE49-F238E27FC236}">
                  <a16:creationId xmlns:a16="http://schemas.microsoft.com/office/drawing/2014/main" id="{52F4233C-3C08-41C9-839E-2BE4D778E9EE}"/>
                </a:ext>
              </a:extLst>
            </p:cNvPr>
            <p:cNvSpPr/>
            <p:nvPr/>
          </p:nvSpPr>
          <p:spPr>
            <a:xfrm>
              <a:off x="5724705" y="200525"/>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5CE017C-4CF0-4396-A0E5-28CC396B079C}"/>
                </a:ext>
              </a:extLst>
            </p:cNvPr>
            <p:cNvSpPr/>
            <p:nvPr/>
          </p:nvSpPr>
          <p:spPr>
            <a:xfrm>
              <a:off x="0" y="200526"/>
              <a:ext cx="6047873"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F73C4B0-C678-489F-AE8B-2EA661F74735}"/>
              </a:ext>
            </a:extLst>
          </p:cNvPr>
          <p:cNvSpPr txBox="1"/>
          <p:nvPr/>
        </p:nvSpPr>
        <p:spPr>
          <a:xfrm>
            <a:off x="0" y="390777"/>
            <a:ext cx="6047872" cy="584775"/>
          </a:xfrm>
          <a:prstGeom prst="rect">
            <a:avLst/>
          </a:prstGeom>
          <a:noFill/>
        </p:spPr>
        <p:txBody>
          <a:bodyPr wrap="square" lIns="432000" rtlCol="0">
            <a:spAutoFit/>
          </a:bodyPr>
          <a:lstStyle/>
          <a:p>
            <a:r>
              <a:rPr lang="zh-CN" altLang="en-US" sz="3200" b="1">
                <a:solidFill>
                  <a:schemeClr val="bg1"/>
                </a:solidFill>
                <a:latin typeface="微软雅黑" panose="020B0503020204020204" pitchFamily="34" charset="-122"/>
                <a:ea typeface="微软雅黑" panose="020B0503020204020204" pitchFamily="34" charset="-122"/>
              </a:rPr>
              <a:t>研究背景</a:t>
            </a:r>
          </a:p>
        </p:txBody>
      </p:sp>
      <p:pic>
        <p:nvPicPr>
          <p:cNvPr id="24" name="图片 23">
            <a:extLst>
              <a:ext uri="{FF2B5EF4-FFF2-40B4-BE49-F238E27FC236}">
                <a16:creationId xmlns:a16="http://schemas.microsoft.com/office/drawing/2014/main" id="{34A60BBB-170B-4FD6-9726-E65F168E8154}"/>
              </a:ext>
            </a:extLst>
          </p:cNvPr>
          <p:cNvPicPr>
            <a:picLocks noChangeAspect="1"/>
          </p:cNvPicPr>
          <p:nvPr/>
        </p:nvPicPr>
        <p:blipFill rotWithShape="1">
          <a:blip r:embed="rId2"/>
          <a:srcRect l="30826" r="4912"/>
          <a:stretch/>
        </p:blipFill>
        <p:spPr>
          <a:xfrm>
            <a:off x="5172000" y="1800000"/>
            <a:ext cx="3240000" cy="1079086"/>
          </a:xfrm>
          <a:prstGeom prst="rect">
            <a:avLst/>
          </a:prstGeom>
        </p:spPr>
      </p:pic>
      <p:pic>
        <p:nvPicPr>
          <p:cNvPr id="25" name="图片 24">
            <a:extLst>
              <a:ext uri="{FF2B5EF4-FFF2-40B4-BE49-F238E27FC236}">
                <a16:creationId xmlns:a16="http://schemas.microsoft.com/office/drawing/2014/main" id="{557C21DB-0A5D-467E-B025-FD7067E9B51E}"/>
              </a:ext>
            </a:extLst>
          </p:cNvPr>
          <p:cNvPicPr>
            <a:picLocks noChangeAspect="1"/>
          </p:cNvPicPr>
          <p:nvPr/>
        </p:nvPicPr>
        <p:blipFill rotWithShape="1">
          <a:blip r:embed="rId3"/>
          <a:srcRect l="22538" t="-85" r="13200" b="85"/>
          <a:stretch/>
        </p:blipFill>
        <p:spPr>
          <a:xfrm>
            <a:off x="5172000" y="3420000"/>
            <a:ext cx="3240000" cy="1079086"/>
          </a:xfrm>
          <a:prstGeom prst="rect">
            <a:avLst/>
          </a:prstGeom>
        </p:spPr>
      </p:pic>
      <p:pic>
        <p:nvPicPr>
          <p:cNvPr id="26" name="图片 25">
            <a:extLst>
              <a:ext uri="{FF2B5EF4-FFF2-40B4-BE49-F238E27FC236}">
                <a16:creationId xmlns:a16="http://schemas.microsoft.com/office/drawing/2014/main" id="{75B2D57E-B6CC-4AB4-B995-444252DF1EFF}"/>
              </a:ext>
            </a:extLst>
          </p:cNvPr>
          <p:cNvPicPr>
            <a:picLocks noChangeAspect="1"/>
          </p:cNvPicPr>
          <p:nvPr/>
        </p:nvPicPr>
        <p:blipFill rotWithShape="1">
          <a:blip r:embed="rId4"/>
          <a:srcRect l="31148" r="4590"/>
          <a:stretch/>
        </p:blipFill>
        <p:spPr>
          <a:xfrm>
            <a:off x="5172000" y="5040000"/>
            <a:ext cx="3240000" cy="1079086"/>
          </a:xfrm>
          <a:prstGeom prst="rect">
            <a:avLst/>
          </a:prstGeom>
        </p:spPr>
      </p:pic>
      <p:sp>
        <p:nvSpPr>
          <p:cNvPr id="27" name="矩形 26">
            <a:extLst>
              <a:ext uri="{FF2B5EF4-FFF2-40B4-BE49-F238E27FC236}">
                <a16:creationId xmlns:a16="http://schemas.microsoft.com/office/drawing/2014/main" id="{83A444CD-6212-454C-920C-C5E691C491CC}"/>
              </a:ext>
            </a:extLst>
          </p:cNvPr>
          <p:cNvSpPr/>
          <p:nvPr/>
        </p:nvSpPr>
        <p:spPr>
          <a:xfrm flipH="1">
            <a:off x="6972000" y="5040000"/>
            <a:ext cx="1440000" cy="1080000"/>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Book Antiqua" panose="02040602050305030304" pitchFamily="18" charset="0"/>
              </a:rPr>
              <a:t>Nuclear Energy</a:t>
            </a:r>
            <a:endParaRPr lang="zh-CN" altLang="en-US" sz="2000">
              <a:latin typeface="Book Antiqua" panose="02040602050305030304" pitchFamily="18" charset="0"/>
            </a:endParaRPr>
          </a:p>
        </p:txBody>
      </p:sp>
      <p:sp>
        <p:nvSpPr>
          <p:cNvPr id="28" name="矩形 27">
            <a:extLst>
              <a:ext uri="{FF2B5EF4-FFF2-40B4-BE49-F238E27FC236}">
                <a16:creationId xmlns:a16="http://schemas.microsoft.com/office/drawing/2014/main" id="{A2817374-E80C-4D8D-9E97-612BA8E39A05}"/>
              </a:ext>
            </a:extLst>
          </p:cNvPr>
          <p:cNvSpPr/>
          <p:nvPr/>
        </p:nvSpPr>
        <p:spPr>
          <a:xfrm flipH="1">
            <a:off x="6972000" y="3420000"/>
            <a:ext cx="1440000" cy="1080000"/>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Book Antiqua" panose="02040602050305030304" pitchFamily="18" charset="0"/>
              </a:rPr>
              <a:t>Chemical Energy</a:t>
            </a:r>
            <a:endParaRPr lang="zh-CN" altLang="en-US" sz="2000">
              <a:latin typeface="Book Antiqua" panose="02040602050305030304" pitchFamily="18" charset="0"/>
            </a:endParaRPr>
          </a:p>
        </p:txBody>
      </p:sp>
      <p:sp>
        <p:nvSpPr>
          <p:cNvPr id="29" name="矩形 28">
            <a:extLst>
              <a:ext uri="{FF2B5EF4-FFF2-40B4-BE49-F238E27FC236}">
                <a16:creationId xmlns:a16="http://schemas.microsoft.com/office/drawing/2014/main" id="{71E70E5E-F461-4FC4-A9AD-7FE1D62C6904}"/>
              </a:ext>
            </a:extLst>
          </p:cNvPr>
          <p:cNvSpPr/>
          <p:nvPr/>
        </p:nvSpPr>
        <p:spPr>
          <a:xfrm flipH="1">
            <a:off x="6972000" y="1799086"/>
            <a:ext cx="1440000" cy="1080000"/>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Book Antiqua" panose="02040602050305030304" pitchFamily="18" charset="0"/>
              </a:rPr>
              <a:t>Solar </a:t>
            </a:r>
            <a:br>
              <a:rPr lang="en-US" altLang="zh-CN" sz="2000">
                <a:latin typeface="Book Antiqua" panose="02040602050305030304" pitchFamily="18" charset="0"/>
              </a:rPr>
            </a:br>
            <a:r>
              <a:rPr lang="en-US" altLang="zh-CN" sz="2000">
                <a:latin typeface="Book Antiqua" panose="02040602050305030304" pitchFamily="18" charset="0"/>
              </a:rPr>
              <a:t>Energy</a:t>
            </a:r>
            <a:endParaRPr lang="zh-CN" altLang="en-US" sz="2000">
              <a:latin typeface="Book Antiqua" panose="02040602050305030304" pitchFamily="18" charset="0"/>
            </a:endParaRPr>
          </a:p>
        </p:txBody>
      </p:sp>
      <p:sp>
        <p:nvSpPr>
          <p:cNvPr id="30" name="矩形 29">
            <a:extLst>
              <a:ext uri="{FF2B5EF4-FFF2-40B4-BE49-F238E27FC236}">
                <a16:creationId xmlns:a16="http://schemas.microsoft.com/office/drawing/2014/main" id="{40FB43CE-D464-4841-AED0-982FB6BE2491}"/>
              </a:ext>
            </a:extLst>
          </p:cNvPr>
          <p:cNvSpPr/>
          <p:nvPr/>
        </p:nvSpPr>
        <p:spPr>
          <a:xfrm flipH="1">
            <a:off x="8412000" y="1800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nSpc>
                <a:spcPct val="150000"/>
              </a:lnSpc>
            </a:pPr>
            <a:r>
              <a:rPr lang="zh-CN" altLang="en-US" sz="2000">
                <a:solidFill>
                  <a:srgbClr val="203864"/>
                </a:solidFill>
                <a:latin typeface="微软雅黑" panose="020B0503020204020204" pitchFamily="34" charset="-122"/>
                <a:ea typeface="微软雅黑" panose="020B0503020204020204" pitchFamily="34" charset="-122"/>
              </a:rPr>
              <a:t>技术成熟</a:t>
            </a:r>
            <a:endParaRPr lang="en-US" altLang="zh-CN" sz="2000">
              <a:solidFill>
                <a:srgbClr val="203864"/>
              </a:solidFill>
              <a:latin typeface="微软雅黑" panose="020B0503020204020204" pitchFamily="34" charset="-122"/>
              <a:ea typeface="微软雅黑" panose="020B0503020204020204" pitchFamily="34" charset="-122"/>
            </a:endParaRPr>
          </a:p>
          <a:p>
            <a:pPr>
              <a:lnSpc>
                <a:spcPct val="150000"/>
              </a:lnSpc>
            </a:pPr>
            <a:r>
              <a:rPr lang="zh-CN" altLang="en-US" sz="2000">
                <a:solidFill>
                  <a:srgbClr val="C00000"/>
                </a:solidFill>
                <a:latin typeface="微软雅黑" panose="020B0503020204020204" pitchFamily="34" charset="-122"/>
                <a:ea typeface="微软雅黑" panose="020B0503020204020204" pitchFamily="34" charset="-122"/>
              </a:rPr>
              <a:t>能量密度低、依赖阳光强度</a:t>
            </a:r>
          </a:p>
        </p:txBody>
      </p:sp>
      <p:sp>
        <p:nvSpPr>
          <p:cNvPr id="31" name="矩形 30">
            <a:extLst>
              <a:ext uri="{FF2B5EF4-FFF2-40B4-BE49-F238E27FC236}">
                <a16:creationId xmlns:a16="http://schemas.microsoft.com/office/drawing/2014/main" id="{3F943E7D-2456-42DD-8EE9-53DCDF3C4695}"/>
              </a:ext>
            </a:extLst>
          </p:cNvPr>
          <p:cNvSpPr/>
          <p:nvPr/>
        </p:nvSpPr>
        <p:spPr>
          <a:xfrm flipH="1">
            <a:off x="8412000" y="3420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nSpc>
                <a:spcPct val="150000"/>
              </a:lnSpc>
            </a:pPr>
            <a:r>
              <a:rPr lang="zh-CN" altLang="en-US" sz="2000">
                <a:solidFill>
                  <a:srgbClr val="C00000"/>
                </a:solidFill>
                <a:latin typeface="微软雅黑" panose="020B0503020204020204" pitchFamily="34" charset="-122"/>
                <a:ea typeface="微软雅黑" panose="020B0503020204020204" pitchFamily="34" charset="-122"/>
              </a:rPr>
              <a:t>持续供能时间短</a:t>
            </a:r>
          </a:p>
        </p:txBody>
      </p:sp>
      <p:sp>
        <p:nvSpPr>
          <p:cNvPr id="32" name="矩形 31">
            <a:extLst>
              <a:ext uri="{FF2B5EF4-FFF2-40B4-BE49-F238E27FC236}">
                <a16:creationId xmlns:a16="http://schemas.microsoft.com/office/drawing/2014/main" id="{A85D8137-B92C-4679-B20C-D8854381D045}"/>
              </a:ext>
            </a:extLst>
          </p:cNvPr>
          <p:cNvSpPr/>
          <p:nvPr/>
        </p:nvSpPr>
        <p:spPr>
          <a:xfrm flipH="1">
            <a:off x="8412000" y="5040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nSpc>
                <a:spcPct val="150000"/>
              </a:lnSpc>
            </a:pPr>
            <a:r>
              <a:rPr lang="zh-CN" altLang="en-US" sz="2000">
                <a:solidFill>
                  <a:srgbClr val="203864"/>
                </a:solidFill>
                <a:latin typeface="微软雅黑" panose="020B0503020204020204" pitchFamily="34" charset="-122"/>
                <a:ea typeface="微软雅黑" panose="020B0503020204020204" pitchFamily="34" charset="-122"/>
              </a:rPr>
              <a:t>能量密度高</a:t>
            </a:r>
            <a:endParaRPr lang="en-US" altLang="zh-CN" sz="2000">
              <a:solidFill>
                <a:srgbClr val="203864"/>
              </a:solidFill>
              <a:latin typeface="微软雅黑" panose="020B0503020204020204" pitchFamily="34" charset="-122"/>
              <a:ea typeface="微软雅黑" panose="020B0503020204020204" pitchFamily="34" charset="-122"/>
            </a:endParaRPr>
          </a:p>
          <a:p>
            <a:pPr>
              <a:lnSpc>
                <a:spcPct val="150000"/>
              </a:lnSpc>
            </a:pPr>
            <a:r>
              <a:rPr lang="zh-CN" altLang="en-US" sz="2000">
                <a:solidFill>
                  <a:srgbClr val="203864"/>
                </a:solidFill>
                <a:latin typeface="微软雅黑" panose="020B0503020204020204" pitchFamily="34" charset="-122"/>
                <a:ea typeface="微软雅黑" panose="020B0503020204020204" pitchFamily="34" charset="-122"/>
              </a:rPr>
              <a:t>能够长时间稳定供能</a:t>
            </a:r>
            <a:endParaRPr lang="en-US" altLang="zh-CN" sz="2000">
              <a:solidFill>
                <a:srgbClr val="203864"/>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C06DD1F5-DE82-4BDE-ADC9-4EF08F170E18}"/>
              </a:ext>
            </a:extLst>
          </p:cNvPr>
          <p:cNvSpPr/>
          <p:nvPr/>
        </p:nvSpPr>
        <p:spPr>
          <a:xfrm>
            <a:off x="550072" y="1439994"/>
            <a:ext cx="4020964" cy="5040003"/>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2000">
                <a:solidFill>
                  <a:schemeClr val="tx1"/>
                </a:solidFill>
                <a:latin typeface="微软雅黑" panose="020B0503020204020204" pitchFamily="34" charset="-122"/>
                <a:ea typeface="微软雅黑" panose="020B0503020204020204" pitchFamily="34" charset="-122"/>
              </a:rPr>
              <a:t>       目前应用在太空中的能源主要有</a:t>
            </a:r>
            <a:r>
              <a:rPr lang="zh-CN" altLang="en-US" sz="2000">
                <a:solidFill>
                  <a:srgbClr val="C00000"/>
                </a:solidFill>
                <a:latin typeface="微软雅黑" panose="020B0503020204020204" pitchFamily="34" charset="-122"/>
                <a:ea typeface="微软雅黑" panose="020B0503020204020204" pitchFamily="34" charset="-122"/>
              </a:rPr>
              <a:t>太阳能</a:t>
            </a:r>
            <a:r>
              <a:rPr lang="zh-CN" altLang="en-US" sz="2000">
                <a:solidFill>
                  <a:schemeClr val="tx1"/>
                </a:solidFill>
                <a:latin typeface="微软雅黑" panose="020B0503020204020204" pitchFamily="34" charset="-122"/>
                <a:ea typeface="微软雅黑" panose="020B0503020204020204" pitchFamily="34" charset="-122"/>
              </a:rPr>
              <a:t>、</a:t>
            </a:r>
            <a:r>
              <a:rPr lang="zh-CN" altLang="en-US" sz="2000">
                <a:solidFill>
                  <a:srgbClr val="C00000"/>
                </a:solidFill>
                <a:latin typeface="微软雅黑" panose="020B0503020204020204" pitchFamily="34" charset="-122"/>
                <a:ea typeface="微软雅黑" panose="020B0503020204020204" pitchFamily="34" charset="-122"/>
              </a:rPr>
              <a:t>化学能</a:t>
            </a:r>
            <a:r>
              <a:rPr lang="zh-CN" altLang="en-US" sz="2000">
                <a:solidFill>
                  <a:schemeClr val="tx1"/>
                </a:solidFill>
                <a:latin typeface="微软雅黑" panose="020B0503020204020204" pitchFamily="34" charset="-122"/>
                <a:ea typeface="微软雅黑" panose="020B0503020204020204" pitchFamily="34" charset="-122"/>
              </a:rPr>
              <a:t>和</a:t>
            </a:r>
            <a:r>
              <a:rPr lang="zh-CN" altLang="en-US" sz="2000">
                <a:solidFill>
                  <a:srgbClr val="C00000"/>
                </a:solidFill>
                <a:latin typeface="微软雅黑" panose="020B0503020204020204" pitchFamily="34" charset="-122"/>
                <a:ea typeface="微软雅黑" panose="020B0503020204020204" pitchFamily="34" charset="-122"/>
              </a:rPr>
              <a:t>核能</a:t>
            </a:r>
            <a:r>
              <a:rPr lang="zh-CN" altLang="en-US" sz="2000">
                <a:solidFill>
                  <a:schemeClr val="tx1"/>
                </a:solidFill>
                <a:latin typeface="微软雅黑" panose="020B0503020204020204" pitchFamily="34" charset="-122"/>
                <a:ea typeface="微软雅黑" panose="020B0503020204020204" pitchFamily="34" charset="-122"/>
              </a:rPr>
              <a:t>。太阳能电池板技术发展成熟，但具有能量密度低、依赖阳光强度等缺点，化学能主要储存在化学电池中，但其持续功能时间最多只有几个月，难以匹配长时间深空探测的需求。核能能量密度高，能够独立于外部环境长时间稳定供能，被视为未来太空中最具有潜力的能源。</a:t>
            </a:r>
          </a:p>
        </p:txBody>
      </p:sp>
    </p:spTree>
    <p:extLst>
      <p:ext uri="{BB962C8B-B14F-4D97-AF65-F5344CB8AC3E}">
        <p14:creationId xmlns:p14="http://schemas.microsoft.com/office/powerpoint/2010/main" val="2440478767"/>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矩形 78">
            <a:extLst>
              <a:ext uri="{FF2B5EF4-FFF2-40B4-BE49-F238E27FC236}">
                <a16:creationId xmlns:a16="http://schemas.microsoft.com/office/drawing/2014/main" id="{6D280BF0-109F-43AE-945E-12A3ECAD6338}"/>
              </a:ext>
            </a:extLst>
          </p:cNvPr>
          <p:cNvSpPr/>
          <p:nvPr/>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标题 3">
            <a:extLst>
              <a:ext uri="{FF2B5EF4-FFF2-40B4-BE49-F238E27FC236}">
                <a16:creationId xmlns:a16="http://schemas.microsoft.com/office/drawing/2014/main" id="{DDD048BB-67D8-4FD3-84F6-8D8AA155F2B4}"/>
              </a:ext>
            </a:extLst>
          </p:cNvPr>
          <p:cNvSpPr>
            <a:spLocks noGrp="1"/>
          </p:cNvSpPr>
          <p:nvPr>
            <p:ph type="title"/>
          </p:nvPr>
        </p:nvSpPr>
        <p:spPr/>
        <p:txBody>
          <a:bodyPr/>
          <a:lstStyle/>
          <a:p>
            <a:r>
              <a:rPr lang="zh-CN" altLang="en-US"/>
              <a:t>研究现状</a:t>
            </a:r>
          </a:p>
        </p:txBody>
      </p:sp>
      <p:sp>
        <p:nvSpPr>
          <p:cNvPr id="7" name="文本占位符 6">
            <a:extLst>
              <a:ext uri="{FF2B5EF4-FFF2-40B4-BE49-F238E27FC236}">
                <a16:creationId xmlns:a16="http://schemas.microsoft.com/office/drawing/2014/main" id="{FDB861CD-EF1B-4133-95A2-057659CF34E2}"/>
              </a:ext>
            </a:extLst>
          </p:cNvPr>
          <p:cNvSpPr>
            <a:spLocks noGrp="1"/>
          </p:cNvSpPr>
          <p:nvPr>
            <p:ph type="body" sz="quarter" idx="14"/>
          </p:nvPr>
        </p:nvSpPr>
        <p:spPr/>
        <p:txBody>
          <a:bodyPr/>
          <a:lstStyle/>
          <a:p>
            <a:r>
              <a:rPr lang="en-US" altLang="zh-CN"/>
              <a:t>2</a:t>
            </a:r>
            <a:endParaRPr lang="zh-CN" altLang="en-US"/>
          </a:p>
        </p:txBody>
      </p:sp>
      <p:sp>
        <p:nvSpPr>
          <p:cNvPr id="8" name="文本占位符 7">
            <a:extLst>
              <a:ext uri="{FF2B5EF4-FFF2-40B4-BE49-F238E27FC236}">
                <a16:creationId xmlns:a16="http://schemas.microsoft.com/office/drawing/2014/main" id="{FBB6B48F-AEC5-4F4D-9C46-08792409CEFD}"/>
              </a:ext>
            </a:extLst>
          </p:cNvPr>
          <p:cNvSpPr>
            <a:spLocks noGrp="1"/>
          </p:cNvSpPr>
          <p:nvPr>
            <p:ph type="body" sz="quarter" idx="15"/>
          </p:nvPr>
        </p:nvSpPr>
        <p:spPr>
          <a:xfrm>
            <a:off x="0" y="0"/>
            <a:ext cx="2088000" cy="1296000"/>
          </a:xfrm>
        </p:spPr>
        <p:txBody>
          <a:bodyPr/>
          <a:lstStyle/>
          <a:p>
            <a:r>
              <a:rPr lang="en-US" altLang="zh-CN"/>
              <a:t>2</a:t>
            </a:r>
            <a:endParaRPr lang="zh-CN" altLang="en-US"/>
          </a:p>
        </p:txBody>
      </p:sp>
      <p:sp>
        <p:nvSpPr>
          <p:cNvPr id="27" name="内容占位符 8">
            <a:extLst>
              <a:ext uri="{FF2B5EF4-FFF2-40B4-BE49-F238E27FC236}">
                <a16:creationId xmlns:a16="http://schemas.microsoft.com/office/drawing/2014/main" id="{1AF6DAC8-0ED9-4B95-A87B-8251385CD61E}"/>
              </a:ext>
            </a:extLst>
          </p:cNvPr>
          <p:cNvSpPr txBox="1">
            <a:spLocks/>
          </p:cNvSpPr>
          <p:nvPr/>
        </p:nvSpPr>
        <p:spPr>
          <a:xfrm>
            <a:off x="2803020" y="1822450"/>
            <a:ext cx="8550780" cy="576621"/>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a:t>关于空间气冷堆的研究主要包括核反应堆设计、能量转换系统的优化等。</a:t>
            </a:r>
            <a:endParaRPr lang="en-US" altLang="zh-CN" sz="2000"/>
          </a:p>
        </p:txBody>
      </p:sp>
      <p:pic>
        <p:nvPicPr>
          <p:cNvPr id="59" name="图片 58">
            <a:extLst>
              <a:ext uri="{FF2B5EF4-FFF2-40B4-BE49-F238E27FC236}">
                <a16:creationId xmlns:a16="http://schemas.microsoft.com/office/drawing/2014/main" id="{63F4DCD2-C09A-4381-9CEE-280BD573A135}"/>
              </a:ext>
            </a:extLst>
          </p:cNvPr>
          <p:cNvPicPr>
            <a:picLocks noChangeAspect="1"/>
          </p:cNvPicPr>
          <p:nvPr/>
        </p:nvPicPr>
        <p:blipFill>
          <a:blip r:embed="rId2"/>
          <a:stretch>
            <a:fillRect/>
          </a:stretch>
        </p:blipFill>
        <p:spPr>
          <a:xfrm>
            <a:off x="6553228" y="2748930"/>
            <a:ext cx="4800572" cy="3420000"/>
          </a:xfrm>
          <a:prstGeom prst="rect">
            <a:avLst/>
          </a:prstGeom>
          <a:ln w="25400">
            <a:solidFill>
              <a:srgbClr val="002060"/>
            </a:solidFill>
          </a:ln>
        </p:spPr>
      </p:pic>
      <p:sp>
        <p:nvSpPr>
          <p:cNvPr id="2" name="椭圆 1">
            <a:extLst>
              <a:ext uri="{FF2B5EF4-FFF2-40B4-BE49-F238E27FC236}">
                <a16:creationId xmlns:a16="http://schemas.microsoft.com/office/drawing/2014/main" id="{2B9D58F8-8F5C-455C-98A2-075175DDAB43}"/>
              </a:ext>
            </a:extLst>
          </p:cNvPr>
          <p:cNvSpPr/>
          <p:nvPr/>
        </p:nvSpPr>
        <p:spPr>
          <a:xfrm>
            <a:off x="3482636" y="3069226"/>
            <a:ext cx="830827" cy="830827"/>
          </a:xfrm>
          <a:prstGeom prst="ellipse">
            <a:avLst/>
          </a:prstGeom>
          <a:solidFill>
            <a:schemeClr val="bg1">
              <a:lumMod val="95000"/>
            </a:schemeClr>
          </a:solid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a:solidFill>
                  <a:srgbClr val="002060"/>
                </a:solidFill>
                <a:latin typeface="华文中宋" panose="02010600040101010101" pitchFamily="2" charset="-122"/>
                <a:ea typeface="华文中宋" panose="02010600040101010101" pitchFamily="2" charset="-122"/>
              </a:rPr>
              <a:t>He</a:t>
            </a:r>
            <a:endParaRPr lang="zh-CN" altLang="en-US" sz="2000">
              <a:solidFill>
                <a:srgbClr val="002060"/>
              </a:solidFill>
              <a:latin typeface="华文中宋" panose="02010600040101010101" pitchFamily="2" charset="-122"/>
              <a:ea typeface="华文中宋" panose="02010600040101010101" pitchFamily="2" charset="-122"/>
            </a:endParaRPr>
          </a:p>
        </p:txBody>
      </p:sp>
      <p:sp>
        <p:nvSpPr>
          <p:cNvPr id="60" name="椭圆 59">
            <a:extLst>
              <a:ext uri="{FF2B5EF4-FFF2-40B4-BE49-F238E27FC236}">
                <a16:creationId xmlns:a16="http://schemas.microsoft.com/office/drawing/2014/main" id="{9A407A6C-AFE9-40C2-AB01-9B8868103CCD}"/>
              </a:ext>
            </a:extLst>
          </p:cNvPr>
          <p:cNvSpPr/>
          <p:nvPr/>
        </p:nvSpPr>
        <p:spPr>
          <a:xfrm>
            <a:off x="3117754" y="4804619"/>
            <a:ext cx="830827" cy="830827"/>
          </a:xfrm>
          <a:prstGeom prst="ellipse">
            <a:avLst/>
          </a:prstGeom>
          <a:solidFill>
            <a:schemeClr val="bg1">
              <a:lumMod val="95000"/>
            </a:schemeClr>
          </a:solid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a:solidFill>
                  <a:srgbClr val="002060"/>
                </a:solidFill>
                <a:latin typeface="华文中宋" panose="02010600040101010101" pitchFamily="2" charset="-122"/>
                <a:ea typeface="华文中宋" panose="02010600040101010101" pitchFamily="2" charset="-122"/>
              </a:rPr>
              <a:t>He</a:t>
            </a:r>
            <a:endParaRPr lang="zh-CN" altLang="en-US" sz="2000">
              <a:solidFill>
                <a:srgbClr val="002060"/>
              </a:solidFill>
              <a:latin typeface="华文中宋" panose="02010600040101010101" pitchFamily="2" charset="-122"/>
              <a:ea typeface="华文中宋" panose="02010600040101010101" pitchFamily="2" charset="-122"/>
            </a:endParaRPr>
          </a:p>
        </p:txBody>
      </p:sp>
      <p:sp>
        <p:nvSpPr>
          <p:cNvPr id="61" name="椭圆 60">
            <a:extLst>
              <a:ext uri="{FF2B5EF4-FFF2-40B4-BE49-F238E27FC236}">
                <a16:creationId xmlns:a16="http://schemas.microsoft.com/office/drawing/2014/main" id="{D6F3EA1B-B2EE-4D39-AE18-B0E51B320D4E}"/>
              </a:ext>
            </a:extLst>
          </p:cNvPr>
          <p:cNvSpPr/>
          <p:nvPr/>
        </p:nvSpPr>
        <p:spPr>
          <a:xfrm>
            <a:off x="3827282" y="4804618"/>
            <a:ext cx="830827" cy="830827"/>
          </a:xfrm>
          <a:prstGeom prst="ellipse">
            <a:avLst/>
          </a:prstGeom>
          <a:solidFill>
            <a:schemeClr val="bg1">
              <a:lumMod val="95000"/>
            </a:schemeClr>
          </a:solid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a:solidFill>
                  <a:srgbClr val="002060"/>
                </a:solidFill>
                <a:latin typeface="华文中宋" panose="02010600040101010101" pitchFamily="2" charset="-122"/>
                <a:ea typeface="华文中宋" panose="02010600040101010101" pitchFamily="2" charset="-122"/>
              </a:rPr>
              <a:t>Xe</a:t>
            </a:r>
            <a:endParaRPr lang="zh-CN" altLang="en-US" sz="2000">
              <a:solidFill>
                <a:srgbClr val="002060"/>
              </a:solidFill>
              <a:latin typeface="华文中宋" panose="02010600040101010101" pitchFamily="2" charset="-122"/>
              <a:ea typeface="华文中宋" panose="02010600040101010101" pitchFamily="2" charset="-122"/>
            </a:endParaRPr>
          </a:p>
        </p:txBody>
      </p:sp>
      <p:cxnSp>
        <p:nvCxnSpPr>
          <p:cNvPr id="62" name="直接箭头连接符 61">
            <a:extLst>
              <a:ext uri="{FF2B5EF4-FFF2-40B4-BE49-F238E27FC236}">
                <a16:creationId xmlns:a16="http://schemas.microsoft.com/office/drawing/2014/main" id="{907D751D-2C2E-4636-B0B6-52E4D72029C6}"/>
              </a:ext>
            </a:extLst>
          </p:cNvPr>
          <p:cNvCxnSpPr>
            <a:cxnSpLocks/>
          </p:cNvCxnSpPr>
          <p:nvPr/>
        </p:nvCxnSpPr>
        <p:spPr>
          <a:xfrm>
            <a:off x="3896109" y="4116362"/>
            <a:ext cx="0" cy="609600"/>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63" name="图片 62">
            <a:extLst>
              <a:ext uri="{FF2B5EF4-FFF2-40B4-BE49-F238E27FC236}">
                <a16:creationId xmlns:a16="http://schemas.microsoft.com/office/drawing/2014/main" id="{5217920B-94FA-465A-8723-4C9C5DE1E5F3}"/>
              </a:ext>
            </a:extLst>
          </p:cNvPr>
          <p:cNvPicPr>
            <a:picLocks noChangeAspect="1"/>
          </p:cNvPicPr>
          <p:nvPr/>
        </p:nvPicPr>
        <p:blipFill>
          <a:blip r:embed="rId2"/>
          <a:stretch>
            <a:fillRect/>
          </a:stretch>
        </p:blipFill>
        <p:spPr>
          <a:xfrm>
            <a:off x="5554696" y="4775025"/>
            <a:ext cx="1956591" cy="1393905"/>
          </a:xfrm>
          <a:prstGeom prst="rect">
            <a:avLst/>
          </a:prstGeom>
          <a:ln w="25400">
            <a:solidFill>
              <a:srgbClr val="002060"/>
            </a:solidFill>
          </a:ln>
        </p:spPr>
      </p:pic>
      <p:sp>
        <p:nvSpPr>
          <p:cNvPr id="29" name="任意多边形: 形状 28">
            <a:extLst>
              <a:ext uri="{FF2B5EF4-FFF2-40B4-BE49-F238E27FC236}">
                <a16:creationId xmlns:a16="http://schemas.microsoft.com/office/drawing/2014/main" id="{8BB1226A-348D-40C3-9AB3-E91ADF5A53A8}"/>
              </a:ext>
            </a:extLst>
          </p:cNvPr>
          <p:cNvSpPr/>
          <p:nvPr/>
        </p:nvSpPr>
        <p:spPr>
          <a:xfrm>
            <a:off x="6096000" y="3656642"/>
            <a:ext cx="657075" cy="1355096"/>
          </a:xfrm>
          <a:custGeom>
            <a:avLst/>
            <a:gdLst>
              <a:gd name="connsiteX0" fmla="*/ 669660 w 669660"/>
              <a:gd name="connsiteY0" fmla="*/ 144579 h 1173279"/>
              <a:gd name="connsiteX1" fmla="*/ 17198 w 669660"/>
              <a:gd name="connsiteY1" fmla="*/ 87429 h 1173279"/>
              <a:gd name="connsiteX2" fmla="*/ 193410 w 669660"/>
              <a:gd name="connsiteY2" fmla="*/ 1173279 h 1173279"/>
              <a:gd name="connsiteX0" fmla="*/ 656607 w 656607"/>
              <a:gd name="connsiteY0" fmla="*/ 149743 h 1248658"/>
              <a:gd name="connsiteX1" fmla="*/ 4145 w 656607"/>
              <a:gd name="connsiteY1" fmla="*/ 92593 h 1248658"/>
              <a:gd name="connsiteX2" fmla="*/ 370857 w 656607"/>
              <a:gd name="connsiteY2" fmla="*/ 1248658 h 1248658"/>
              <a:gd name="connsiteX0" fmla="*/ 657075 w 657075"/>
              <a:gd name="connsiteY0" fmla="*/ 149743 h 1248658"/>
              <a:gd name="connsiteX1" fmla="*/ 4613 w 657075"/>
              <a:gd name="connsiteY1" fmla="*/ 92593 h 1248658"/>
              <a:gd name="connsiteX2" fmla="*/ 371325 w 657075"/>
              <a:gd name="connsiteY2" fmla="*/ 1248658 h 1248658"/>
            </a:gdLst>
            <a:ahLst/>
            <a:cxnLst>
              <a:cxn ang="0">
                <a:pos x="connsiteX0" y="connsiteY0"/>
              </a:cxn>
              <a:cxn ang="0">
                <a:pos x="connsiteX1" y="connsiteY1"/>
              </a:cxn>
              <a:cxn ang="0">
                <a:pos x="connsiteX2" y="connsiteY2"/>
              </a:cxn>
            </a:cxnLst>
            <a:rect l="l" t="t" r="r" b="b"/>
            <a:pathLst>
              <a:path w="657075" h="1248658">
                <a:moveTo>
                  <a:pt x="657075" y="149743"/>
                </a:moveTo>
                <a:cubicBezTo>
                  <a:pt x="370531" y="35443"/>
                  <a:pt x="52238" y="-90560"/>
                  <a:pt x="4613" y="92593"/>
                </a:cubicBezTo>
                <a:cubicBezTo>
                  <a:pt x="-43012" y="275746"/>
                  <a:pt x="291951" y="1064883"/>
                  <a:pt x="371325" y="1248658"/>
                </a:cubicBezTo>
              </a:path>
            </a:pathLst>
          </a:custGeom>
          <a:noFill/>
          <a:ln w="50800">
            <a:solidFill>
              <a:srgbClr val="C00000"/>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015782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5D5B5CF-7A9E-4B58-8878-50B218EEA84D}"/>
              </a:ext>
            </a:extLst>
          </p:cNvPr>
          <p:cNvSpPr>
            <a:spLocks noGrp="1"/>
          </p:cNvSpPr>
          <p:nvPr>
            <p:ph type="title"/>
          </p:nvPr>
        </p:nvSpPr>
        <p:spPr/>
        <p:txBody>
          <a:bodyPr/>
          <a:lstStyle/>
          <a:p>
            <a:r>
              <a:rPr lang="zh-CN" altLang="en-US"/>
              <a:t>研究内容</a:t>
            </a:r>
          </a:p>
        </p:txBody>
      </p:sp>
      <p:sp>
        <p:nvSpPr>
          <p:cNvPr id="9" name="内容占位符 8">
            <a:extLst>
              <a:ext uri="{FF2B5EF4-FFF2-40B4-BE49-F238E27FC236}">
                <a16:creationId xmlns:a16="http://schemas.microsoft.com/office/drawing/2014/main" id="{2427B626-E07D-41F5-BF5C-8A99C32A86D1}"/>
              </a:ext>
            </a:extLst>
          </p:cNvPr>
          <p:cNvSpPr>
            <a:spLocks noGrp="1"/>
          </p:cNvSpPr>
          <p:nvPr>
            <p:ph idx="13"/>
          </p:nvPr>
        </p:nvSpPr>
        <p:spPr/>
        <p:txBody>
          <a:bodyPr>
            <a:normAutofit/>
          </a:bodyPr>
          <a:lstStyle/>
          <a:p>
            <a:pPr marL="0" indent="0">
              <a:buNone/>
            </a:pPr>
            <a:r>
              <a:rPr lang="en-US" altLang="zh-CN" sz="2000">
                <a:latin typeface="华文中宋" panose="02010600040101010101" pitchFamily="2" charset="-122"/>
                <a:ea typeface="华文中宋" panose="02010600040101010101" pitchFamily="2" charset="-122"/>
              </a:rPr>
              <a:t>Monte Carlo</a:t>
            </a:r>
            <a:r>
              <a:rPr lang="zh-CN" altLang="en-US" sz="2000">
                <a:latin typeface="华文中宋" panose="02010600040101010101" pitchFamily="2" charset="-122"/>
                <a:ea typeface="华文中宋" panose="02010600040101010101" pitchFamily="2" charset="-122"/>
              </a:rPr>
              <a:t>方法</a:t>
            </a:r>
          </a:p>
          <a:p>
            <a:pPr marL="0" indent="0">
              <a:buNone/>
            </a:pPr>
            <a:r>
              <a:rPr lang="zh-CN" altLang="en-US" sz="2000">
                <a:latin typeface="华文中宋" panose="02010600040101010101" pitchFamily="2" charset="-122"/>
                <a:ea typeface="华文中宋" panose="02010600040101010101" pitchFamily="2" charset="-122"/>
              </a:rPr>
              <a:t>在已知某些事件出现的概率的情况下，使用随机数序列统计该事件出现的频次。</a:t>
            </a:r>
            <a:endParaRPr lang="en-US" altLang="zh-CN" sz="2000">
              <a:latin typeface="华文中宋" panose="02010600040101010101" pitchFamily="2" charset="-122"/>
              <a:ea typeface="华文中宋" panose="02010600040101010101" pitchFamily="2" charset="-122"/>
            </a:endParaRPr>
          </a:p>
          <a:p>
            <a:pPr marL="0" indent="0">
              <a:buNone/>
            </a:pPr>
            <a:endParaRPr lang="en-US" altLang="zh-CN" sz="2000">
              <a:latin typeface="华文中宋" panose="02010600040101010101" pitchFamily="2" charset="-122"/>
              <a:ea typeface="华文中宋" panose="02010600040101010101" pitchFamily="2" charset="-122"/>
            </a:endParaRPr>
          </a:p>
        </p:txBody>
      </p:sp>
      <p:sp>
        <p:nvSpPr>
          <p:cNvPr id="10" name="文本占位符 9">
            <a:extLst>
              <a:ext uri="{FF2B5EF4-FFF2-40B4-BE49-F238E27FC236}">
                <a16:creationId xmlns:a16="http://schemas.microsoft.com/office/drawing/2014/main" id="{C36CEE7B-FFCA-401A-919F-EAD725215EDA}"/>
              </a:ext>
            </a:extLst>
          </p:cNvPr>
          <p:cNvSpPr>
            <a:spLocks noGrp="1"/>
          </p:cNvSpPr>
          <p:nvPr>
            <p:ph type="body" sz="quarter" idx="14"/>
          </p:nvPr>
        </p:nvSpPr>
        <p:spPr/>
        <p:txBody>
          <a:bodyPr/>
          <a:lstStyle/>
          <a:p>
            <a:r>
              <a:rPr lang="en-US" altLang="zh-CN"/>
              <a:t>3</a:t>
            </a:r>
            <a:endParaRPr lang="zh-CN" altLang="en-US"/>
          </a:p>
        </p:txBody>
      </p:sp>
      <p:sp>
        <p:nvSpPr>
          <p:cNvPr id="11" name="文本占位符 10">
            <a:extLst>
              <a:ext uri="{FF2B5EF4-FFF2-40B4-BE49-F238E27FC236}">
                <a16:creationId xmlns:a16="http://schemas.microsoft.com/office/drawing/2014/main" id="{83ECBAC4-1CAB-41A0-8396-82C32FC235D3}"/>
              </a:ext>
            </a:extLst>
          </p:cNvPr>
          <p:cNvSpPr>
            <a:spLocks noGrp="1"/>
          </p:cNvSpPr>
          <p:nvPr>
            <p:ph type="body" sz="quarter" idx="15"/>
          </p:nvPr>
        </p:nvSpPr>
        <p:spPr>
          <a:xfrm>
            <a:off x="0" y="0"/>
            <a:ext cx="2088000" cy="1296000"/>
          </a:xfrm>
        </p:spPr>
        <p:txBody>
          <a:bodyPr/>
          <a:lstStyle/>
          <a:p>
            <a:r>
              <a:rPr lang="en-US" altLang="zh-CN"/>
              <a:t>3</a:t>
            </a:r>
            <a:endParaRPr lang="zh-CN" altLang="en-US"/>
          </a:p>
        </p:txBody>
      </p:sp>
      <p:sp>
        <p:nvSpPr>
          <p:cNvPr id="12" name="文本占位符 11">
            <a:extLst>
              <a:ext uri="{FF2B5EF4-FFF2-40B4-BE49-F238E27FC236}">
                <a16:creationId xmlns:a16="http://schemas.microsoft.com/office/drawing/2014/main" id="{C9261F0B-9660-4CE5-85A0-26DD3EE6B40E}"/>
              </a:ext>
            </a:extLst>
          </p:cNvPr>
          <p:cNvSpPr>
            <a:spLocks noGrp="1"/>
          </p:cNvSpPr>
          <p:nvPr>
            <p:ph type="body" sz="quarter" idx="16"/>
          </p:nvPr>
        </p:nvSpPr>
        <p:spPr/>
        <p:txBody>
          <a:bodyPr/>
          <a:lstStyle/>
          <a:p>
            <a:r>
              <a:rPr lang="zh-CN" altLang="en-US"/>
              <a:t>本人研究</a:t>
            </a:r>
          </a:p>
        </p:txBody>
      </p:sp>
      <p:sp>
        <p:nvSpPr>
          <p:cNvPr id="14" name="文本占位符 13">
            <a:extLst>
              <a:ext uri="{FF2B5EF4-FFF2-40B4-BE49-F238E27FC236}">
                <a16:creationId xmlns:a16="http://schemas.microsoft.com/office/drawing/2014/main" id="{90B37C71-BB63-4C95-B977-92B050823046}"/>
              </a:ext>
            </a:extLst>
          </p:cNvPr>
          <p:cNvSpPr>
            <a:spLocks noGrp="1"/>
          </p:cNvSpPr>
          <p:nvPr>
            <p:ph type="body" sz="quarter" idx="18"/>
          </p:nvPr>
        </p:nvSpPr>
        <p:spPr/>
        <p:txBody>
          <a:bodyPr/>
          <a:lstStyle/>
          <a:p>
            <a:r>
              <a:rPr lang="zh-CN" altLang="en-US"/>
              <a:t>研究方法</a:t>
            </a:r>
          </a:p>
        </p:txBody>
      </p:sp>
      <p:sp>
        <p:nvSpPr>
          <p:cNvPr id="16" name="文本占位符 15">
            <a:extLst>
              <a:ext uri="{FF2B5EF4-FFF2-40B4-BE49-F238E27FC236}">
                <a16:creationId xmlns:a16="http://schemas.microsoft.com/office/drawing/2014/main" id="{FB196732-E4A3-45CC-A88A-54BDB0766747}"/>
              </a:ext>
            </a:extLst>
          </p:cNvPr>
          <p:cNvSpPr>
            <a:spLocks noGrp="1"/>
          </p:cNvSpPr>
          <p:nvPr>
            <p:ph type="body" sz="quarter" idx="20"/>
          </p:nvPr>
        </p:nvSpPr>
        <p:spPr/>
        <p:txBody>
          <a:bodyPr/>
          <a:lstStyle/>
          <a:p>
            <a:r>
              <a:rPr lang="en-US" altLang="zh-CN"/>
              <a:t>1</a:t>
            </a:r>
            <a:endParaRPr lang="zh-CN" altLang="en-US"/>
          </a:p>
        </p:txBody>
      </p:sp>
      <p:pic>
        <p:nvPicPr>
          <p:cNvPr id="23" name="图片 22">
            <a:extLst>
              <a:ext uri="{FF2B5EF4-FFF2-40B4-BE49-F238E27FC236}">
                <a16:creationId xmlns:a16="http://schemas.microsoft.com/office/drawing/2014/main" id="{6A2B48DE-6CA3-45D2-B8DF-4D6D9DA8308B}"/>
              </a:ext>
            </a:extLst>
          </p:cNvPr>
          <p:cNvPicPr>
            <a:picLocks noChangeAspect="1"/>
          </p:cNvPicPr>
          <p:nvPr/>
        </p:nvPicPr>
        <p:blipFill rotWithShape="1">
          <a:blip r:embed="rId2"/>
          <a:srcRect l="1942" t="2269" r="2684" b="2897"/>
          <a:stretch/>
        </p:blipFill>
        <p:spPr>
          <a:xfrm>
            <a:off x="7606260" y="1825625"/>
            <a:ext cx="2146744" cy="2139102"/>
          </a:xfrm>
          <a:prstGeom prst="rect">
            <a:avLst/>
          </a:prstGeom>
        </p:spPr>
      </p:pic>
      <p:pic>
        <p:nvPicPr>
          <p:cNvPr id="24" name="图片 23">
            <a:extLst>
              <a:ext uri="{FF2B5EF4-FFF2-40B4-BE49-F238E27FC236}">
                <a16:creationId xmlns:a16="http://schemas.microsoft.com/office/drawing/2014/main" id="{54F07B29-77FD-4D31-8D8C-B7B1CBBC7E45}"/>
              </a:ext>
            </a:extLst>
          </p:cNvPr>
          <p:cNvPicPr>
            <a:picLocks noChangeAspect="1"/>
          </p:cNvPicPr>
          <p:nvPr/>
        </p:nvPicPr>
        <p:blipFill rotWithShape="1">
          <a:blip r:embed="rId3"/>
          <a:srcRect l="4648" t="5613" r="5649" b="3904"/>
          <a:stretch/>
        </p:blipFill>
        <p:spPr>
          <a:xfrm>
            <a:off x="8406658" y="2928567"/>
            <a:ext cx="2146744" cy="2139103"/>
          </a:xfrm>
          <a:prstGeom prst="rect">
            <a:avLst/>
          </a:prstGeom>
        </p:spPr>
      </p:pic>
      <p:pic>
        <p:nvPicPr>
          <p:cNvPr id="22" name="图片 21">
            <a:extLst>
              <a:ext uri="{FF2B5EF4-FFF2-40B4-BE49-F238E27FC236}">
                <a16:creationId xmlns:a16="http://schemas.microsoft.com/office/drawing/2014/main" id="{39ED682D-44A0-4721-ACBD-825AA93EFE05}"/>
              </a:ext>
            </a:extLst>
          </p:cNvPr>
          <p:cNvPicPr>
            <a:picLocks noChangeAspect="1"/>
          </p:cNvPicPr>
          <p:nvPr/>
        </p:nvPicPr>
        <p:blipFill rotWithShape="1">
          <a:blip r:embed="rId4"/>
          <a:srcRect b="658"/>
          <a:stretch/>
        </p:blipFill>
        <p:spPr>
          <a:xfrm>
            <a:off x="9207056" y="4034686"/>
            <a:ext cx="2146744" cy="2139102"/>
          </a:xfrm>
          <a:prstGeom prst="rect">
            <a:avLst/>
          </a:prstGeom>
        </p:spPr>
      </p:pic>
      <p:sp>
        <p:nvSpPr>
          <p:cNvPr id="27" name="矩形 26">
            <a:extLst>
              <a:ext uri="{FF2B5EF4-FFF2-40B4-BE49-F238E27FC236}">
                <a16:creationId xmlns:a16="http://schemas.microsoft.com/office/drawing/2014/main" id="{60946B58-5261-4559-8C69-8DA63E9C0C39}"/>
              </a:ext>
            </a:extLst>
          </p:cNvPr>
          <p:cNvSpPr/>
          <p:nvPr/>
        </p:nvSpPr>
        <p:spPr>
          <a:xfrm>
            <a:off x="2801011" y="3998118"/>
            <a:ext cx="4307536" cy="1422825"/>
          </a:xfrm>
          <a:prstGeom prst="rect">
            <a:avLst/>
          </a:prstGeom>
        </p:spPr>
        <p:txBody>
          <a:bodyPr wrap="square">
            <a:spAutoFit/>
          </a:bodyPr>
          <a:lstStyle/>
          <a:p>
            <a:pPr>
              <a:lnSpc>
                <a:spcPct val="150000"/>
              </a:lnSpc>
            </a:pPr>
            <a:r>
              <a:rPr lang="en-US" altLang="zh-CN" sz="2000">
                <a:latin typeface="华文中宋" panose="02010600040101010101" pitchFamily="2" charset="-122"/>
                <a:ea typeface="华文中宋" panose="02010600040101010101" pitchFamily="2" charset="-122"/>
              </a:rPr>
              <a:t>Reactor Monte Carlo Code (RMC)</a:t>
            </a:r>
          </a:p>
          <a:p>
            <a:pPr>
              <a:lnSpc>
                <a:spcPct val="150000"/>
              </a:lnSpc>
            </a:pPr>
            <a:r>
              <a:rPr lang="zh-CN" altLang="en-US" sz="2000">
                <a:latin typeface="华文中宋" panose="02010600040101010101" pitchFamily="2" charset="-122"/>
                <a:ea typeface="华文中宋" panose="02010600040101010101" pitchFamily="2" charset="-122"/>
              </a:rPr>
              <a:t>采用</a:t>
            </a:r>
            <a:r>
              <a:rPr lang="en-US" altLang="zh-CN" sz="2000">
                <a:latin typeface="华文中宋" panose="02010600040101010101" pitchFamily="2" charset="-122"/>
                <a:ea typeface="华文中宋" panose="02010600040101010101" pitchFamily="2" charset="-122"/>
              </a:rPr>
              <a:t>Monte Carlo</a:t>
            </a:r>
            <a:r>
              <a:rPr lang="zh-CN" altLang="en-US" sz="2000">
                <a:latin typeface="华文中宋" panose="02010600040101010101" pitchFamily="2" charset="-122"/>
                <a:ea typeface="华文中宋" panose="02010600040101010101" pitchFamily="2" charset="-122"/>
              </a:rPr>
              <a:t>方法研究堆芯内中子输运过程的软件。</a:t>
            </a:r>
            <a:endParaRPr lang="en-US" altLang="zh-CN" sz="200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3556978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5D5B5CF-7A9E-4B58-8878-50B218EEA84D}"/>
              </a:ext>
            </a:extLst>
          </p:cNvPr>
          <p:cNvSpPr>
            <a:spLocks noGrp="1"/>
          </p:cNvSpPr>
          <p:nvPr>
            <p:ph type="title"/>
          </p:nvPr>
        </p:nvSpPr>
        <p:spPr/>
        <p:txBody>
          <a:bodyPr/>
          <a:lstStyle/>
          <a:p>
            <a:r>
              <a:rPr lang="zh-CN" altLang="en-US"/>
              <a:t>研究内容</a:t>
            </a:r>
          </a:p>
        </p:txBody>
      </p:sp>
      <p:sp>
        <p:nvSpPr>
          <p:cNvPr id="10" name="文本占位符 9">
            <a:extLst>
              <a:ext uri="{FF2B5EF4-FFF2-40B4-BE49-F238E27FC236}">
                <a16:creationId xmlns:a16="http://schemas.microsoft.com/office/drawing/2014/main" id="{C36CEE7B-FFCA-401A-919F-EAD725215EDA}"/>
              </a:ext>
            </a:extLst>
          </p:cNvPr>
          <p:cNvSpPr>
            <a:spLocks noGrp="1"/>
          </p:cNvSpPr>
          <p:nvPr>
            <p:ph type="body" sz="quarter" idx="14"/>
          </p:nvPr>
        </p:nvSpPr>
        <p:spPr/>
        <p:txBody>
          <a:bodyPr/>
          <a:lstStyle/>
          <a:p>
            <a:r>
              <a:rPr lang="en-US" altLang="zh-CN"/>
              <a:t>3</a:t>
            </a:r>
            <a:endParaRPr lang="zh-CN" altLang="en-US"/>
          </a:p>
        </p:txBody>
      </p:sp>
      <p:sp>
        <p:nvSpPr>
          <p:cNvPr id="11" name="文本占位符 10">
            <a:extLst>
              <a:ext uri="{FF2B5EF4-FFF2-40B4-BE49-F238E27FC236}">
                <a16:creationId xmlns:a16="http://schemas.microsoft.com/office/drawing/2014/main" id="{83ECBAC4-1CAB-41A0-8396-82C32FC235D3}"/>
              </a:ext>
            </a:extLst>
          </p:cNvPr>
          <p:cNvSpPr>
            <a:spLocks noGrp="1"/>
          </p:cNvSpPr>
          <p:nvPr>
            <p:ph type="body" sz="quarter" idx="15"/>
          </p:nvPr>
        </p:nvSpPr>
        <p:spPr>
          <a:xfrm>
            <a:off x="0" y="0"/>
            <a:ext cx="2088000" cy="1296000"/>
          </a:xfrm>
        </p:spPr>
        <p:txBody>
          <a:bodyPr/>
          <a:lstStyle/>
          <a:p>
            <a:r>
              <a:rPr lang="en-US" altLang="zh-CN"/>
              <a:t>3</a:t>
            </a:r>
            <a:endParaRPr lang="zh-CN" altLang="en-US"/>
          </a:p>
        </p:txBody>
      </p:sp>
      <p:sp>
        <p:nvSpPr>
          <p:cNvPr id="12" name="文本占位符 11">
            <a:extLst>
              <a:ext uri="{FF2B5EF4-FFF2-40B4-BE49-F238E27FC236}">
                <a16:creationId xmlns:a16="http://schemas.microsoft.com/office/drawing/2014/main" id="{C9261F0B-9660-4CE5-85A0-26DD3EE6B40E}"/>
              </a:ext>
            </a:extLst>
          </p:cNvPr>
          <p:cNvSpPr>
            <a:spLocks noGrp="1"/>
          </p:cNvSpPr>
          <p:nvPr>
            <p:ph type="body" sz="quarter" idx="16"/>
          </p:nvPr>
        </p:nvSpPr>
        <p:spPr/>
        <p:txBody>
          <a:bodyPr/>
          <a:lstStyle/>
          <a:p>
            <a:r>
              <a:rPr lang="zh-CN" altLang="en-US"/>
              <a:t>本人研究</a:t>
            </a:r>
          </a:p>
        </p:txBody>
      </p:sp>
      <p:sp>
        <p:nvSpPr>
          <p:cNvPr id="14" name="文本占位符 13">
            <a:extLst>
              <a:ext uri="{FF2B5EF4-FFF2-40B4-BE49-F238E27FC236}">
                <a16:creationId xmlns:a16="http://schemas.microsoft.com/office/drawing/2014/main" id="{90B37C71-BB63-4C95-B977-92B050823046}"/>
              </a:ext>
            </a:extLst>
          </p:cNvPr>
          <p:cNvSpPr>
            <a:spLocks noGrp="1"/>
          </p:cNvSpPr>
          <p:nvPr>
            <p:ph type="body" sz="quarter" idx="18"/>
          </p:nvPr>
        </p:nvSpPr>
        <p:spPr/>
        <p:txBody>
          <a:bodyPr/>
          <a:lstStyle/>
          <a:p>
            <a:r>
              <a:rPr lang="zh-CN" altLang="en-US"/>
              <a:t>研究方法</a:t>
            </a:r>
          </a:p>
        </p:txBody>
      </p:sp>
      <p:sp>
        <p:nvSpPr>
          <p:cNvPr id="16" name="文本占位符 15">
            <a:extLst>
              <a:ext uri="{FF2B5EF4-FFF2-40B4-BE49-F238E27FC236}">
                <a16:creationId xmlns:a16="http://schemas.microsoft.com/office/drawing/2014/main" id="{FB196732-E4A3-45CC-A88A-54BDB0766747}"/>
              </a:ext>
            </a:extLst>
          </p:cNvPr>
          <p:cNvSpPr>
            <a:spLocks noGrp="1"/>
          </p:cNvSpPr>
          <p:nvPr>
            <p:ph type="body" sz="quarter" idx="20"/>
          </p:nvPr>
        </p:nvSpPr>
        <p:spPr/>
        <p:txBody>
          <a:bodyPr/>
          <a:lstStyle/>
          <a:p>
            <a:r>
              <a:rPr lang="en-US" altLang="zh-CN"/>
              <a:t>1</a:t>
            </a:r>
            <a:endParaRPr lang="zh-CN" altLang="en-US"/>
          </a:p>
        </p:txBody>
      </p:sp>
      <p:sp>
        <p:nvSpPr>
          <p:cNvPr id="3" name="内容占位符 2">
            <a:extLst>
              <a:ext uri="{FF2B5EF4-FFF2-40B4-BE49-F238E27FC236}">
                <a16:creationId xmlns:a16="http://schemas.microsoft.com/office/drawing/2014/main" id="{C3AF829D-6C24-4765-BE04-CF5F6FED0C6D}"/>
              </a:ext>
            </a:extLst>
          </p:cNvPr>
          <p:cNvSpPr>
            <a:spLocks noGrp="1"/>
          </p:cNvSpPr>
          <p:nvPr>
            <p:ph idx="13"/>
          </p:nvPr>
        </p:nvSpPr>
        <p:spPr>
          <a:xfrm>
            <a:off x="2803019" y="1822450"/>
            <a:ext cx="8561538" cy="1033952"/>
          </a:xfrm>
        </p:spPr>
        <p:txBody>
          <a:bodyPr/>
          <a:lstStyle/>
          <a:p>
            <a:r>
              <a:rPr lang="en-US" altLang="zh-CN">
                <a:latin typeface="华文中宋" panose="02010600040101010101" pitchFamily="2" charset="-122"/>
                <a:ea typeface="华文中宋" panose="02010600040101010101" pitchFamily="2" charset="-122"/>
              </a:rPr>
              <a:t>RMC</a:t>
            </a:r>
            <a:r>
              <a:rPr lang="zh-CN" altLang="en-US">
                <a:latin typeface="华文中宋" panose="02010600040101010101" pitchFamily="2" charset="-122"/>
                <a:ea typeface="华文中宋" panose="02010600040101010101" pitchFamily="2" charset="-122"/>
              </a:rPr>
              <a:t>程序具体的计算过程如下图所示。</a:t>
            </a:r>
          </a:p>
        </p:txBody>
      </p:sp>
      <p:grpSp>
        <p:nvGrpSpPr>
          <p:cNvPr id="8" name="组合 7">
            <a:extLst>
              <a:ext uri="{FF2B5EF4-FFF2-40B4-BE49-F238E27FC236}">
                <a16:creationId xmlns:a16="http://schemas.microsoft.com/office/drawing/2014/main" id="{87A694EE-0CE6-4AEF-9E14-1A2844E7EC9E}"/>
              </a:ext>
            </a:extLst>
          </p:cNvPr>
          <p:cNvGrpSpPr/>
          <p:nvPr/>
        </p:nvGrpSpPr>
        <p:grpSpPr>
          <a:xfrm>
            <a:off x="2803019" y="3151099"/>
            <a:ext cx="8547271" cy="2432340"/>
            <a:chOff x="2605712" y="3727380"/>
            <a:chExt cx="8547271" cy="2432340"/>
          </a:xfrm>
        </p:grpSpPr>
        <p:grpSp>
          <p:nvGrpSpPr>
            <p:cNvPr id="5" name="组合 4">
              <a:extLst>
                <a:ext uri="{FF2B5EF4-FFF2-40B4-BE49-F238E27FC236}">
                  <a16:creationId xmlns:a16="http://schemas.microsoft.com/office/drawing/2014/main" id="{1C487358-AFE8-49AC-A06E-267833552779}"/>
                </a:ext>
              </a:extLst>
            </p:cNvPr>
            <p:cNvGrpSpPr/>
            <p:nvPr/>
          </p:nvGrpSpPr>
          <p:grpSpPr>
            <a:xfrm>
              <a:off x="5514478" y="3729844"/>
              <a:ext cx="2743775" cy="2429876"/>
              <a:chOff x="5514478" y="3729844"/>
              <a:chExt cx="2743775" cy="2429876"/>
            </a:xfrm>
          </p:grpSpPr>
          <p:sp>
            <p:nvSpPr>
              <p:cNvPr id="17" name="矩形 16">
                <a:extLst>
                  <a:ext uri="{FF2B5EF4-FFF2-40B4-BE49-F238E27FC236}">
                    <a16:creationId xmlns:a16="http://schemas.microsoft.com/office/drawing/2014/main" id="{7AA831C6-C68D-4CB7-A099-8FAE87FA1D5D}"/>
                  </a:ext>
                </a:extLst>
              </p:cNvPr>
              <p:cNvSpPr/>
              <p:nvPr/>
            </p:nvSpPr>
            <p:spPr>
              <a:xfrm>
                <a:off x="5517242" y="3729844"/>
                <a:ext cx="2741011" cy="2429876"/>
              </a:xfrm>
              <a:prstGeom prst="rect">
                <a:avLst/>
              </a:prstGeom>
              <a:pattFill prst="pct30">
                <a:fgClr>
                  <a:schemeClr val="accent5">
                    <a:lumMod val="40000"/>
                    <a:lumOff val="60000"/>
                  </a:schemeClr>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EAE1EC9C-3125-4FD3-9FBC-4CA9F4D037D0}"/>
                  </a:ext>
                </a:extLst>
              </p:cNvPr>
              <p:cNvSpPr/>
              <p:nvPr/>
            </p:nvSpPr>
            <p:spPr>
              <a:xfrm>
                <a:off x="5514478" y="5645309"/>
                <a:ext cx="2741011" cy="514411"/>
              </a:xfrm>
              <a:prstGeom prst="rect">
                <a:avLst/>
              </a:prstGeom>
              <a:solidFill>
                <a:srgbClr val="00206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rPr>
                  <a:t>Tracking each neutron through different region in the geometry.</a:t>
                </a:r>
                <a:endParaRPr lang="zh-CN" altLang="en-US" sz="1400">
                  <a:solidFill>
                    <a:schemeClr val="bg1"/>
                  </a:solidFill>
                  <a:latin typeface="Times New Roman" panose="02020603050405020304" pitchFamily="18" charset="0"/>
                  <a:cs typeface="Times New Roman" panose="02020603050405020304" pitchFamily="18" charset="0"/>
                </a:endParaRPr>
              </a:p>
            </p:txBody>
          </p:sp>
          <p:grpSp>
            <p:nvGrpSpPr>
              <p:cNvPr id="32" name="组合 31">
                <a:extLst>
                  <a:ext uri="{FF2B5EF4-FFF2-40B4-BE49-F238E27FC236}">
                    <a16:creationId xmlns:a16="http://schemas.microsoft.com/office/drawing/2014/main" id="{21324F99-63B5-47B6-ADEB-67F18EA747EA}"/>
                  </a:ext>
                </a:extLst>
              </p:cNvPr>
              <p:cNvGrpSpPr/>
              <p:nvPr/>
            </p:nvGrpSpPr>
            <p:grpSpPr>
              <a:xfrm>
                <a:off x="5928203" y="3922122"/>
                <a:ext cx="1576149" cy="1588064"/>
                <a:chOff x="4929103" y="3112075"/>
                <a:chExt cx="1943100" cy="1957789"/>
              </a:xfrm>
            </p:grpSpPr>
            <p:sp>
              <p:nvSpPr>
                <p:cNvPr id="41" name="椭圆 40">
                  <a:extLst>
                    <a:ext uri="{FF2B5EF4-FFF2-40B4-BE49-F238E27FC236}">
                      <a16:creationId xmlns:a16="http://schemas.microsoft.com/office/drawing/2014/main" id="{F260E353-7268-48A0-A84F-00F0EF09671C}"/>
                    </a:ext>
                  </a:extLst>
                </p:cNvPr>
                <p:cNvSpPr/>
                <p:nvPr/>
              </p:nvSpPr>
              <p:spPr>
                <a:xfrm>
                  <a:off x="6177308" y="4709864"/>
                  <a:ext cx="360000" cy="360000"/>
                </a:xfrm>
                <a:prstGeom prst="ellipse">
                  <a:avLst/>
                </a:prstGeom>
                <a:solidFill>
                  <a:schemeClr val="accent4">
                    <a:lumMod val="60000"/>
                    <a:lumOff val="40000"/>
                  </a:schemeClr>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46EEE27F-0A00-4845-A204-D000C1C3A1ED}"/>
                    </a:ext>
                  </a:extLst>
                </p:cNvPr>
                <p:cNvCxnSpPr>
                  <a:cxnSpLocks/>
                </p:cNvCxnSpPr>
                <p:nvPr/>
              </p:nvCxnSpPr>
              <p:spPr>
                <a:xfrm>
                  <a:off x="5509603" y="4071264"/>
                  <a:ext cx="182857" cy="518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5D894A81-15D3-4A26-B5DF-D0481C9E1032}"/>
                    </a:ext>
                  </a:extLst>
                </p:cNvPr>
                <p:cNvSpPr/>
                <p:nvPr/>
              </p:nvSpPr>
              <p:spPr>
                <a:xfrm>
                  <a:off x="5735892" y="3976748"/>
                  <a:ext cx="540000" cy="540000"/>
                </a:xfrm>
                <a:prstGeom prst="ellipse">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D97F3E79-7391-46D1-967E-527EB1815ECB}"/>
                    </a:ext>
                  </a:extLst>
                </p:cNvPr>
                <p:cNvSpPr/>
                <p:nvPr/>
              </p:nvSpPr>
              <p:spPr>
                <a:xfrm>
                  <a:off x="5093251" y="3837904"/>
                  <a:ext cx="360000" cy="360000"/>
                </a:xfrm>
                <a:prstGeom prst="ellipse">
                  <a:avLst/>
                </a:prstGeom>
                <a:solidFill>
                  <a:schemeClr val="accent4">
                    <a:lumMod val="60000"/>
                    <a:lumOff val="40000"/>
                  </a:schemeClr>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93729E20-6B37-4585-9253-07078BC4EB8C}"/>
                    </a:ext>
                  </a:extLst>
                </p:cNvPr>
                <p:cNvSpPr/>
                <p:nvPr/>
              </p:nvSpPr>
              <p:spPr>
                <a:xfrm>
                  <a:off x="6512203" y="4306797"/>
                  <a:ext cx="360000" cy="360000"/>
                </a:xfrm>
                <a:prstGeom prst="ellipse">
                  <a:avLst/>
                </a:prstGeom>
                <a:solidFill>
                  <a:schemeClr val="accent4">
                    <a:lumMod val="60000"/>
                    <a:lumOff val="40000"/>
                  </a:schemeClr>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箭头连接符 45">
                  <a:extLst>
                    <a:ext uri="{FF2B5EF4-FFF2-40B4-BE49-F238E27FC236}">
                      <a16:creationId xmlns:a16="http://schemas.microsoft.com/office/drawing/2014/main" id="{DC39081D-6596-408B-BA2B-B775F8C55F0A}"/>
                    </a:ext>
                  </a:extLst>
                </p:cNvPr>
                <p:cNvCxnSpPr>
                  <a:cxnSpLocks/>
                </p:cNvCxnSpPr>
                <p:nvPr/>
              </p:nvCxnSpPr>
              <p:spPr>
                <a:xfrm>
                  <a:off x="6307688" y="4372172"/>
                  <a:ext cx="172718" cy="417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FF0CB757-71AF-4572-8382-B53B95CE817D}"/>
                    </a:ext>
                  </a:extLst>
                </p:cNvPr>
                <p:cNvCxnSpPr>
                  <a:cxnSpLocks/>
                </p:cNvCxnSpPr>
                <p:nvPr/>
              </p:nvCxnSpPr>
              <p:spPr>
                <a:xfrm>
                  <a:off x="6177308" y="4533894"/>
                  <a:ext cx="64634" cy="1451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513907C1-F818-41A6-BEFD-8E3679D56628}"/>
                    </a:ext>
                  </a:extLst>
                </p:cNvPr>
                <p:cNvSpPr txBox="1"/>
                <p:nvPr/>
              </p:nvSpPr>
              <p:spPr>
                <a:xfrm>
                  <a:off x="4929103" y="4512418"/>
                  <a:ext cx="1304925" cy="338554"/>
                </a:xfrm>
                <a:prstGeom prst="rect">
                  <a:avLst/>
                </a:prstGeom>
                <a:noFill/>
              </p:spPr>
              <p:txBody>
                <a:bodyPr wrap="square" rtlCol="0">
                  <a:spAutoFit/>
                </a:bodyPr>
                <a:lstStyle/>
                <a:p>
                  <a:pPr algn="ctr"/>
                  <a:r>
                    <a:rPr lang="en-US" altLang="zh-CN" sz="1600">
                      <a:latin typeface="Times New Roman" panose="02020603050405020304" pitchFamily="18" charset="0"/>
                      <a:cs typeface="Times New Roman" panose="02020603050405020304" pitchFamily="18" charset="0"/>
                    </a:rPr>
                    <a:t>Fuel rod</a:t>
                  </a:r>
                  <a:endParaRPr lang="zh-CN" altLang="en-US" sz="1600">
                    <a:latin typeface="Times New Roman" panose="02020603050405020304" pitchFamily="18" charset="0"/>
                    <a:cs typeface="Times New Roman" panose="02020603050405020304" pitchFamily="18" charset="0"/>
                  </a:endParaRPr>
                </a:p>
              </p:txBody>
            </p:sp>
            <p:sp>
              <p:nvSpPr>
                <p:cNvPr id="49" name="椭圆 48">
                  <a:extLst>
                    <a:ext uri="{FF2B5EF4-FFF2-40B4-BE49-F238E27FC236}">
                      <a16:creationId xmlns:a16="http://schemas.microsoft.com/office/drawing/2014/main" id="{59C2E127-0CD1-4D28-B0C2-F7F25E09AD46}"/>
                    </a:ext>
                  </a:extLst>
                </p:cNvPr>
                <p:cNvSpPr/>
                <p:nvPr/>
              </p:nvSpPr>
              <p:spPr>
                <a:xfrm rot="1941127">
                  <a:off x="6021472" y="3113189"/>
                  <a:ext cx="768498" cy="768498"/>
                </a:xfrm>
                <a:prstGeom prst="ellipse">
                  <a:avLst/>
                </a:prstGeom>
                <a:solidFill>
                  <a:schemeClr val="accent4">
                    <a:lumMod val="60000"/>
                    <a:lumOff val="40000"/>
                    <a:alpha val="99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空心弧 49">
                  <a:extLst>
                    <a:ext uri="{FF2B5EF4-FFF2-40B4-BE49-F238E27FC236}">
                      <a16:creationId xmlns:a16="http://schemas.microsoft.com/office/drawing/2014/main" id="{34D2F848-929E-49EC-B331-B7231DADC023}"/>
                    </a:ext>
                  </a:extLst>
                </p:cNvPr>
                <p:cNvSpPr/>
                <p:nvPr/>
              </p:nvSpPr>
              <p:spPr>
                <a:xfrm rot="12741127">
                  <a:off x="6021471" y="3112075"/>
                  <a:ext cx="769442" cy="769442"/>
                </a:xfrm>
                <a:prstGeom prst="blockArc">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椭圆 50">
                  <a:extLst>
                    <a:ext uri="{FF2B5EF4-FFF2-40B4-BE49-F238E27FC236}">
                      <a16:creationId xmlns:a16="http://schemas.microsoft.com/office/drawing/2014/main" id="{FF99D5B9-F5D6-4740-ACF7-A28C690F1E23}"/>
                    </a:ext>
                  </a:extLst>
                </p:cNvPr>
                <p:cNvSpPr/>
                <p:nvPr/>
              </p:nvSpPr>
              <p:spPr>
                <a:xfrm>
                  <a:off x="5342876" y="3330991"/>
                  <a:ext cx="360000" cy="360000"/>
                </a:xfrm>
                <a:prstGeom prst="ellipse">
                  <a:avLst/>
                </a:prstGeom>
                <a:solidFill>
                  <a:schemeClr val="accent4">
                    <a:lumMod val="60000"/>
                    <a:lumOff val="40000"/>
                  </a:schemeClr>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箭头连接符 51">
                  <a:extLst>
                    <a:ext uri="{FF2B5EF4-FFF2-40B4-BE49-F238E27FC236}">
                      <a16:creationId xmlns:a16="http://schemas.microsoft.com/office/drawing/2014/main" id="{C66C3447-5821-4B55-9007-50FA17444999}"/>
                    </a:ext>
                  </a:extLst>
                </p:cNvPr>
                <p:cNvCxnSpPr>
                  <a:cxnSpLocks/>
                </p:cNvCxnSpPr>
                <p:nvPr/>
              </p:nvCxnSpPr>
              <p:spPr>
                <a:xfrm>
                  <a:off x="5735433" y="3604421"/>
                  <a:ext cx="232569" cy="694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组合 5">
              <a:extLst>
                <a:ext uri="{FF2B5EF4-FFF2-40B4-BE49-F238E27FC236}">
                  <a16:creationId xmlns:a16="http://schemas.microsoft.com/office/drawing/2014/main" id="{AE406436-B953-4AAF-BC45-E319A6F788C4}"/>
                </a:ext>
              </a:extLst>
            </p:cNvPr>
            <p:cNvGrpSpPr/>
            <p:nvPr/>
          </p:nvGrpSpPr>
          <p:grpSpPr>
            <a:xfrm>
              <a:off x="2605712" y="3727380"/>
              <a:ext cx="2743775" cy="2431052"/>
              <a:chOff x="2238233" y="3727380"/>
              <a:chExt cx="2743775" cy="2431052"/>
            </a:xfrm>
          </p:grpSpPr>
          <p:sp>
            <p:nvSpPr>
              <p:cNvPr id="19" name="矩形 18">
                <a:extLst>
                  <a:ext uri="{FF2B5EF4-FFF2-40B4-BE49-F238E27FC236}">
                    <a16:creationId xmlns:a16="http://schemas.microsoft.com/office/drawing/2014/main" id="{C42DCDF2-8437-4E1D-8989-C40BA68A34DF}"/>
                  </a:ext>
                </a:extLst>
              </p:cNvPr>
              <p:cNvSpPr/>
              <p:nvPr/>
            </p:nvSpPr>
            <p:spPr>
              <a:xfrm>
                <a:off x="2240997" y="3727380"/>
                <a:ext cx="2741011" cy="2429876"/>
              </a:xfrm>
              <a:prstGeom prst="rect">
                <a:avLst/>
              </a:prstGeom>
              <a:pattFill prst="pct30">
                <a:fgClr>
                  <a:schemeClr val="accent5">
                    <a:lumMod val="40000"/>
                    <a:lumOff val="60000"/>
                  </a:schemeClr>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2ACA4958-5569-405C-A853-CF4D2320A987}"/>
                  </a:ext>
                </a:extLst>
              </p:cNvPr>
              <p:cNvSpPr/>
              <p:nvPr/>
            </p:nvSpPr>
            <p:spPr>
              <a:xfrm>
                <a:off x="3385607" y="3946732"/>
                <a:ext cx="360000" cy="360000"/>
              </a:xfrm>
              <a:prstGeom prst="ellipse">
                <a:avLst/>
              </a:prstGeom>
              <a:solidFill>
                <a:schemeClr val="accent4">
                  <a:lumMod val="60000"/>
                  <a:lumOff val="40000"/>
                </a:schemeClr>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41C0AC6-8412-4EED-9F39-E708A3F9004C}"/>
                  </a:ext>
                </a:extLst>
              </p:cNvPr>
              <p:cNvSpPr/>
              <p:nvPr/>
            </p:nvSpPr>
            <p:spPr>
              <a:xfrm>
                <a:off x="3286037" y="4692228"/>
                <a:ext cx="214108" cy="214108"/>
              </a:xfrm>
              <a:prstGeom prst="ellipse">
                <a:avLst/>
              </a:prstGeom>
              <a:noFill/>
              <a:ln>
                <a:solidFill>
                  <a:schemeClr val="tx1"/>
                </a:solidFill>
              </a:ln>
              <a:scene3d>
                <a:camera prst="orthographicFront">
                  <a:rot lat="0" lon="0" rev="0"/>
                </a:camera>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19D9C148-EF74-4099-B2FF-8BCB4AE57F7E}"/>
                  </a:ext>
                </a:extLst>
              </p:cNvPr>
              <p:cNvCxnSpPr>
                <a:cxnSpLocks/>
              </p:cNvCxnSpPr>
              <p:nvPr/>
            </p:nvCxnSpPr>
            <p:spPr>
              <a:xfrm flipV="1">
                <a:off x="3422002" y="4335918"/>
                <a:ext cx="78143" cy="2924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B54C118B-56FE-46B2-BA1C-686A6EB426BF}"/>
                  </a:ext>
                </a:extLst>
              </p:cNvPr>
              <p:cNvSpPr/>
              <p:nvPr/>
            </p:nvSpPr>
            <p:spPr>
              <a:xfrm>
                <a:off x="3782022" y="4191557"/>
                <a:ext cx="360000" cy="360000"/>
              </a:xfrm>
              <a:prstGeom prst="ellipse">
                <a:avLst/>
              </a:prstGeom>
              <a:solidFill>
                <a:schemeClr val="accent4">
                  <a:lumMod val="60000"/>
                  <a:lumOff val="40000"/>
                </a:schemeClr>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39B1CBA4-A9F7-472C-9D75-196D8CB87CA2}"/>
                  </a:ext>
                </a:extLst>
              </p:cNvPr>
              <p:cNvSpPr txBox="1"/>
              <p:nvPr/>
            </p:nvSpPr>
            <p:spPr>
              <a:xfrm>
                <a:off x="2740628" y="5000857"/>
                <a:ext cx="1304925" cy="584775"/>
              </a:xfrm>
              <a:prstGeom prst="rect">
                <a:avLst/>
              </a:prstGeom>
              <a:noFill/>
            </p:spPr>
            <p:txBody>
              <a:bodyPr wrap="square" rtlCol="0">
                <a:spAutoFit/>
              </a:bodyPr>
              <a:lstStyle/>
              <a:p>
                <a:pPr algn="ctr"/>
                <a:r>
                  <a:rPr lang="en-US" altLang="zh-CN" sz="1600">
                    <a:latin typeface="Times New Roman" panose="02020603050405020304" pitchFamily="18" charset="0"/>
                    <a:cs typeface="Times New Roman" panose="02020603050405020304" pitchFamily="18" charset="0"/>
                  </a:rPr>
                  <a:t>Neutrons source</a:t>
                </a:r>
                <a:endParaRPr lang="zh-CN" altLang="en-US" sz="1600">
                  <a:latin typeface="Times New Roman" panose="02020603050405020304" pitchFamily="18" charset="0"/>
                  <a:cs typeface="Times New Roman" panose="02020603050405020304" pitchFamily="18" charset="0"/>
                </a:endParaRPr>
              </a:p>
            </p:txBody>
          </p:sp>
          <p:cxnSp>
            <p:nvCxnSpPr>
              <p:cNvPr id="29" name="直接箭头连接符 28">
                <a:extLst>
                  <a:ext uri="{FF2B5EF4-FFF2-40B4-BE49-F238E27FC236}">
                    <a16:creationId xmlns:a16="http://schemas.microsoft.com/office/drawing/2014/main" id="{D1154AE2-7BEC-4FB6-93C7-E381947B9A4C}"/>
                  </a:ext>
                </a:extLst>
              </p:cNvPr>
              <p:cNvCxnSpPr>
                <a:cxnSpLocks/>
              </p:cNvCxnSpPr>
              <p:nvPr/>
            </p:nvCxnSpPr>
            <p:spPr>
              <a:xfrm flipV="1">
                <a:off x="3574322" y="4799281"/>
                <a:ext cx="27340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12A7F3F7-94D1-477E-A08A-D9B49FEB9DAB}"/>
                  </a:ext>
                </a:extLst>
              </p:cNvPr>
              <p:cNvSpPr/>
              <p:nvPr/>
            </p:nvSpPr>
            <p:spPr>
              <a:xfrm>
                <a:off x="3921905" y="4640857"/>
                <a:ext cx="360000" cy="360000"/>
              </a:xfrm>
              <a:prstGeom prst="ellipse">
                <a:avLst/>
              </a:prstGeom>
              <a:solidFill>
                <a:schemeClr val="accent4">
                  <a:lumMod val="60000"/>
                  <a:lumOff val="40000"/>
                </a:schemeClr>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712EC6E8-A469-4D88-80FF-C94019AF244E}"/>
                  </a:ext>
                </a:extLst>
              </p:cNvPr>
              <p:cNvSpPr/>
              <p:nvPr/>
            </p:nvSpPr>
            <p:spPr>
              <a:xfrm>
                <a:off x="2238233" y="5644021"/>
                <a:ext cx="2741011" cy="514411"/>
              </a:xfrm>
              <a:prstGeom prst="rect">
                <a:avLst/>
              </a:prstGeom>
              <a:solidFill>
                <a:srgbClr val="00206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latin typeface="Times New Roman" panose="02020603050405020304" pitchFamily="18" charset="0"/>
                    <a:cs typeface="Times New Roman" panose="02020603050405020304" pitchFamily="18" charset="0"/>
                  </a:rPr>
                  <a:t>Generating neutrons randomly</a:t>
                </a:r>
                <a:endParaRPr lang="zh-CN" altLang="en-US" sz="1600">
                  <a:solidFill>
                    <a:schemeClr val="bg1"/>
                  </a:solidFill>
                  <a:latin typeface="Times New Roman" panose="02020603050405020304" pitchFamily="18" charset="0"/>
                  <a:cs typeface="Times New Roman" panose="02020603050405020304" pitchFamily="18" charset="0"/>
                </a:endParaRPr>
              </a:p>
            </p:txBody>
          </p:sp>
          <p:cxnSp>
            <p:nvCxnSpPr>
              <p:cNvPr id="33" name="直接箭头连接符 32">
                <a:extLst>
                  <a:ext uri="{FF2B5EF4-FFF2-40B4-BE49-F238E27FC236}">
                    <a16:creationId xmlns:a16="http://schemas.microsoft.com/office/drawing/2014/main" id="{C9E7186C-D00F-49BD-A032-DB7944213702}"/>
                  </a:ext>
                </a:extLst>
              </p:cNvPr>
              <p:cNvCxnSpPr>
                <a:cxnSpLocks/>
              </p:cNvCxnSpPr>
              <p:nvPr/>
            </p:nvCxnSpPr>
            <p:spPr>
              <a:xfrm flipV="1">
                <a:off x="3553552" y="4516856"/>
                <a:ext cx="195913" cy="162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6" name="直接箭头连接符 35">
              <a:extLst>
                <a:ext uri="{FF2B5EF4-FFF2-40B4-BE49-F238E27FC236}">
                  <a16:creationId xmlns:a16="http://schemas.microsoft.com/office/drawing/2014/main" id="{9A817FCD-38E4-41C2-AE1C-8502BF360E49}"/>
                </a:ext>
              </a:extLst>
            </p:cNvPr>
            <p:cNvCxnSpPr>
              <a:stCxn id="19" idx="3"/>
              <a:endCxn id="17" idx="1"/>
            </p:cNvCxnSpPr>
            <p:nvPr/>
          </p:nvCxnSpPr>
          <p:spPr>
            <a:xfrm>
              <a:off x="5349487" y="4942318"/>
              <a:ext cx="167755" cy="2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D7B49E2D-67FD-4816-981C-BF0B60F60D16}"/>
                </a:ext>
              </a:extLst>
            </p:cNvPr>
            <p:cNvCxnSpPr>
              <a:cxnSpLocks/>
              <a:stCxn id="17" idx="3"/>
              <a:endCxn id="34" idx="1"/>
            </p:cNvCxnSpPr>
            <p:nvPr/>
          </p:nvCxnSpPr>
          <p:spPr>
            <a:xfrm flipV="1">
              <a:off x="8258253" y="4942318"/>
              <a:ext cx="153719" cy="2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FF026096-E31C-4567-BD78-BB3DEB1CAD9A}"/>
                </a:ext>
              </a:extLst>
            </p:cNvPr>
            <p:cNvGrpSpPr/>
            <p:nvPr/>
          </p:nvGrpSpPr>
          <p:grpSpPr>
            <a:xfrm>
              <a:off x="8411972" y="3727380"/>
              <a:ext cx="2741011" cy="2429876"/>
              <a:chOff x="8777366" y="3742736"/>
              <a:chExt cx="2741011" cy="2429876"/>
            </a:xfrm>
          </p:grpSpPr>
          <p:sp>
            <p:nvSpPr>
              <p:cNvPr id="34" name="矩形 33">
                <a:extLst>
                  <a:ext uri="{FF2B5EF4-FFF2-40B4-BE49-F238E27FC236}">
                    <a16:creationId xmlns:a16="http://schemas.microsoft.com/office/drawing/2014/main" id="{7C203766-4147-4C69-8B3D-57E0614AF3E6}"/>
                  </a:ext>
                </a:extLst>
              </p:cNvPr>
              <p:cNvSpPr/>
              <p:nvPr/>
            </p:nvSpPr>
            <p:spPr>
              <a:xfrm>
                <a:off x="8777366" y="3742736"/>
                <a:ext cx="2741011" cy="2429876"/>
              </a:xfrm>
              <a:prstGeom prst="rect">
                <a:avLst/>
              </a:prstGeom>
              <a:pattFill prst="pct30">
                <a:fgClr>
                  <a:schemeClr val="accent5">
                    <a:lumMod val="40000"/>
                    <a:lumOff val="60000"/>
                  </a:schemeClr>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2E1B0115-F25F-4584-9C16-89681EACF453}"/>
                  </a:ext>
                </a:extLst>
              </p:cNvPr>
              <p:cNvSpPr/>
              <p:nvPr/>
            </p:nvSpPr>
            <p:spPr>
              <a:xfrm>
                <a:off x="8780130" y="5658201"/>
                <a:ext cx="2738247" cy="514411"/>
              </a:xfrm>
              <a:prstGeom prst="rect">
                <a:avLst/>
              </a:prstGeom>
              <a:solidFill>
                <a:srgbClr val="00206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rPr>
                  <a:t>Calculating </a:t>
                </a:r>
                <a:r>
                  <a:rPr lang="en-US" altLang="zh-CN" sz="1400" i="1">
                    <a:solidFill>
                      <a:schemeClr val="bg1"/>
                    </a:solidFill>
                    <a:latin typeface="Times New Roman" panose="02020603050405020304" pitchFamily="18" charset="0"/>
                    <a:cs typeface="Times New Roman" panose="02020603050405020304" pitchFamily="18" charset="0"/>
                  </a:rPr>
                  <a:t>k</a:t>
                </a:r>
                <a:r>
                  <a:rPr lang="en-US" altLang="zh-CN" sz="1400" baseline="-25000">
                    <a:solidFill>
                      <a:schemeClr val="bg1"/>
                    </a:solidFill>
                    <a:latin typeface="Times New Roman" panose="02020603050405020304" pitchFamily="18" charset="0"/>
                    <a:cs typeface="Times New Roman" panose="02020603050405020304" pitchFamily="18" charset="0"/>
                  </a:rPr>
                  <a:t>eff</a:t>
                </a:r>
              </a:p>
            </p:txBody>
          </p:sp>
          <p:sp>
            <p:nvSpPr>
              <p:cNvPr id="38" name="矩形 37">
                <a:extLst>
                  <a:ext uri="{FF2B5EF4-FFF2-40B4-BE49-F238E27FC236}">
                    <a16:creationId xmlns:a16="http://schemas.microsoft.com/office/drawing/2014/main" id="{338351C2-A336-427D-BD18-F8145C4F4745}"/>
                  </a:ext>
                </a:extLst>
              </p:cNvPr>
              <p:cNvSpPr/>
              <p:nvPr/>
            </p:nvSpPr>
            <p:spPr>
              <a:xfrm>
                <a:off x="9270555" y="4249648"/>
                <a:ext cx="1753293" cy="461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Number of generate neutrons</a:t>
                </a:r>
                <a:endParaRPr lang="zh-CN" altLang="en-US" sz="1200">
                  <a:solidFill>
                    <a:schemeClr val="tx1"/>
                  </a:solidFill>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87525657-7818-4724-9D3E-0970622EE80C}"/>
                  </a:ext>
                </a:extLst>
              </p:cNvPr>
              <p:cNvSpPr/>
              <p:nvPr/>
            </p:nvSpPr>
            <p:spPr>
              <a:xfrm>
                <a:off x="9269216" y="4740630"/>
                <a:ext cx="1753293" cy="461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Number of disappear neutrons</a:t>
                </a:r>
                <a:endParaRPr lang="zh-CN" altLang="en-US" sz="1200">
                  <a:solidFill>
                    <a:schemeClr val="tx1"/>
                  </a:solidFill>
                  <a:latin typeface="Times New Roman" panose="02020603050405020304" pitchFamily="18" charset="0"/>
                  <a:cs typeface="Times New Roman" panose="02020603050405020304" pitchFamily="18" charset="0"/>
                </a:endParaRPr>
              </a:p>
            </p:txBody>
          </p:sp>
          <p:cxnSp>
            <p:nvCxnSpPr>
              <p:cNvPr id="40" name="直接连接符 39">
                <a:extLst>
                  <a:ext uri="{FF2B5EF4-FFF2-40B4-BE49-F238E27FC236}">
                    <a16:creationId xmlns:a16="http://schemas.microsoft.com/office/drawing/2014/main" id="{33D9EC86-3C83-4279-A9D9-183034BECBFD}"/>
                  </a:ext>
                </a:extLst>
              </p:cNvPr>
              <p:cNvCxnSpPr>
                <a:cxnSpLocks/>
              </p:cNvCxnSpPr>
              <p:nvPr/>
            </p:nvCxnSpPr>
            <p:spPr>
              <a:xfrm>
                <a:off x="9269216" y="4725694"/>
                <a:ext cx="17532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08017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E3CF51A-E2E1-414C-BD45-322FD5D168CB}"/>
              </a:ext>
            </a:extLst>
          </p:cNvPr>
          <p:cNvSpPr>
            <a:spLocks noGrp="1"/>
          </p:cNvSpPr>
          <p:nvPr>
            <p:ph type="title"/>
          </p:nvPr>
        </p:nvSpPr>
        <p:spPr/>
        <p:txBody>
          <a:bodyPr/>
          <a:lstStyle/>
          <a:p>
            <a:r>
              <a:rPr lang="zh-CN" altLang="en-US"/>
              <a:t>研究内容</a:t>
            </a:r>
          </a:p>
        </p:txBody>
      </p:sp>
      <p:sp>
        <p:nvSpPr>
          <p:cNvPr id="15" name="文本占位符 14">
            <a:extLst>
              <a:ext uri="{FF2B5EF4-FFF2-40B4-BE49-F238E27FC236}">
                <a16:creationId xmlns:a16="http://schemas.microsoft.com/office/drawing/2014/main" id="{FB78A32F-5B41-4FF0-A15C-1B801AA19174}"/>
              </a:ext>
            </a:extLst>
          </p:cNvPr>
          <p:cNvSpPr>
            <a:spLocks noGrp="1"/>
          </p:cNvSpPr>
          <p:nvPr>
            <p:ph type="body" sz="quarter" idx="14"/>
          </p:nvPr>
        </p:nvSpPr>
        <p:spPr/>
        <p:txBody>
          <a:bodyPr/>
          <a:lstStyle/>
          <a:p>
            <a:r>
              <a:rPr lang="en-US" altLang="zh-CN"/>
              <a:t>3</a:t>
            </a:r>
            <a:endParaRPr lang="zh-CN" altLang="en-US"/>
          </a:p>
        </p:txBody>
      </p:sp>
      <p:sp>
        <p:nvSpPr>
          <p:cNvPr id="16" name="文本占位符 15">
            <a:extLst>
              <a:ext uri="{FF2B5EF4-FFF2-40B4-BE49-F238E27FC236}">
                <a16:creationId xmlns:a16="http://schemas.microsoft.com/office/drawing/2014/main" id="{148935E9-09FD-4245-BB4D-A1DDA61218FB}"/>
              </a:ext>
            </a:extLst>
          </p:cNvPr>
          <p:cNvSpPr>
            <a:spLocks noGrp="1"/>
          </p:cNvSpPr>
          <p:nvPr>
            <p:ph type="body" sz="quarter" idx="15"/>
          </p:nvPr>
        </p:nvSpPr>
        <p:spPr>
          <a:xfrm>
            <a:off x="0" y="0"/>
            <a:ext cx="2088000" cy="1296000"/>
          </a:xfrm>
        </p:spPr>
        <p:txBody>
          <a:bodyPr/>
          <a:lstStyle/>
          <a:p>
            <a:r>
              <a:rPr lang="en-US" altLang="zh-CN"/>
              <a:t>3</a:t>
            </a:r>
            <a:endParaRPr lang="zh-CN" altLang="en-US"/>
          </a:p>
        </p:txBody>
      </p:sp>
      <p:sp>
        <p:nvSpPr>
          <p:cNvPr id="17" name="文本占位符 16">
            <a:extLst>
              <a:ext uri="{FF2B5EF4-FFF2-40B4-BE49-F238E27FC236}">
                <a16:creationId xmlns:a16="http://schemas.microsoft.com/office/drawing/2014/main" id="{3D16599D-285E-4B92-BC0A-61EE42521F99}"/>
              </a:ext>
            </a:extLst>
          </p:cNvPr>
          <p:cNvSpPr>
            <a:spLocks noGrp="1"/>
          </p:cNvSpPr>
          <p:nvPr>
            <p:ph type="body" sz="quarter" idx="16"/>
          </p:nvPr>
        </p:nvSpPr>
        <p:spPr/>
        <p:txBody>
          <a:bodyPr/>
          <a:lstStyle/>
          <a:p>
            <a:r>
              <a:rPr lang="zh-CN" altLang="en-US"/>
              <a:t>本人研究</a:t>
            </a:r>
          </a:p>
        </p:txBody>
      </p:sp>
      <p:sp>
        <p:nvSpPr>
          <p:cNvPr id="21" name="文本占位符 20">
            <a:extLst>
              <a:ext uri="{FF2B5EF4-FFF2-40B4-BE49-F238E27FC236}">
                <a16:creationId xmlns:a16="http://schemas.microsoft.com/office/drawing/2014/main" id="{F3F2F852-1A80-4250-A5F7-18DBD50C1B99}"/>
              </a:ext>
            </a:extLst>
          </p:cNvPr>
          <p:cNvSpPr>
            <a:spLocks noGrp="1"/>
          </p:cNvSpPr>
          <p:nvPr>
            <p:ph type="body" sz="quarter" idx="20"/>
          </p:nvPr>
        </p:nvSpPr>
        <p:spPr/>
        <p:txBody>
          <a:bodyPr/>
          <a:lstStyle/>
          <a:p>
            <a:r>
              <a:rPr lang="en-US" altLang="zh-CN"/>
              <a:t>2</a:t>
            </a:r>
            <a:endParaRPr lang="zh-CN" altLang="en-US"/>
          </a:p>
        </p:txBody>
      </p:sp>
      <p:pic>
        <p:nvPicPr>
          <p:cNvPr id="69" name="图片 68">
            <a:extLst>
              <a:ext uri="{FF2B5EF4-FFF2-40B4-BE49-F238E27FC236}">
                <a16:creationId xmlns:a16="http://schemas.microsoft.com/office/drawing/2014/main" id="{A8A6844B-17DF-469B-9F47-577C23B7BAA7}"/>
              </a:ext>
            </a:extLst>
          </p:cNvPr>
          <p:cNvPicPr/>
          <p:nvPr/>
        </p:nvPicPr>
        <p:blipFill rotWithShape="1">
          <a:blip r:embed="rId2" cstate="hqprint">
            <a:extLst>
              <a:ext uri="{28A0092B-C50C-407E-A947-70E740481C1C}">
                <a14:useLocalDpi xmlns:a14="http://schemas.microsoft.com/office/drawing/2010/main"/>
              </a:ext>
            </a:extLst>
          </a:blip>
          <a:srcRect l="-8224" r="1" b="52587"/>
          <a:stretch/>
        </p:blipFill>
        <p:spPr>
          <a:xfrm>
            <a:off x="1775271" y="2160000"/>
            <a:ext cx="6836572" cy="2868751"/>
          </a:xfrm>
          <a:prstGeom prst="rect">
            <a:avLst/>
          </a:prstGeom>
        </p:spPr>
      </p:pic>
      <p:pic>
        <p:nvPicPr>
          <p:cNvPr id="72" name="图片 71">
            <a:extLst>
              <a:ext uri="{FF2B5EF4-FFF2-40B4-BE49-F238E27FC236}">
                <a16:creationId xmlns:a16="http://schemas.microsoft.com/office/drawing/2014/main" id="{81EB32F1-3D0D-4B37-968F-FB2461CFCF65}"/>
              </a:ext>
            </a:extLst>
          </p:cNvPr>
          <p:cNvPicPr/>
          <p:nvPr/>
        </p:nvPicPr>
        <p:blipFill rotWithShape="1">
          <a:blip r:embed="rId2" cstate="hqprint">
            <a:extLst>
              <a:ext uri="{28A0092B-C50C-407E-A947-70E740481C1C}">
                <a14:useLocalDpi xmlns:a14="http://schemas.microsoft.com/office/drawing/2010/main"/>
              </a:ext>
            </a:extLst>
          </a:blip>
          <a:srcRect l="-8224" t="46606" r="1"/>
          <a:stretch/>
        </p:blipFill>
        <p:spPr>
          <a:xfrm>
            <a:off x="6683828" y="2292910"/>
            <a:ext cx="5508172" cy="2602929"/>
          </a:xfrm>
          <a:prstGeom prst="rect">
            <a:avLst/>
          </a:prstGeom>
        </p:spPr>
      </p:pic>
      <p:sp>
        <p:nvSpPr>
          <p:cNvPr id="6" name="文本占位符 5">
            <a:extLst>
              <a:ext uri="{FF2B5EF4-FFF2-40B4-BE49-F238E27FC236}">
                <a16:creationId xmlns:a16="http://schemas.microsoft.com/office/drawing/2014/main" id="{9333C44F-9137-4EE8-84FC-9D5CE3248AAD}"/>
              </a:ext>
            </a:extLst>
          </p:cNvPr>
          <p:cNvSpPr>
            <a:spLocks noGrp="1"/>
          </p:cNvSpPr>
          <p:nvPr>
            <p:ph type="body" sz="quarter" idx="18"/>
          </p:nvPr>
        </p:nvSpPr>
        <p:spPr/>
        <p:txBody>
          <a:bodyPr/>
          <a:lstStyle/>
          <a:p>
            <a:endParaRPr lang="zh-CN" altLang="en-US"/>
          </a:p>
        </p:txBody>
      </p:sp>
    </p:spTree>
    <p:extLst>
      <p:ext uri="{BB962C8B-B14F-4D97-AF65-F5344CB8AC3E}">
        <p14:creationId xmlns:p14="http://schemas.microsoft.com/office/powerpoint/2010/main" val="22665766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E3CF51A-E2E1-414C-BD45-322FD5D168CB}"/>
              </a:ext>
            </a:extLst>
          </p:cNvPr>
          <p:cNvSpPr>
            <a:spLocks noGrp="1"/>
          </p:cNvSpPr>
          <p:nvPr>
            <p:ph type="title"/>
          </p:nvPr>
        </p:nvSpPr>
        <p:spPr/>
        <p:txBody>
          <a:bodyPr/>
          <a:lstStyle/>
          <a:p>
            <a:r>
              <a:rPr lang="zh-CN" altLang="en-US"/>
              <a:t>研究内容</a:t>
            </a:r>
          </a:p>
        </p:txBody>
      </p:sp>
      <p:sp>
        <p:nvSpPr>
          <p:cNvPr id="15" name="文本占位符 14">
            <a:extLst>
              <a:ext uri="{FF2B5EF4-FFF2-40B4-BE49-F238E27FC236}">
                <a16:creationId xmlns:a16="http://schemas.microsoft.com/office/drawing/2014/main" id="{FB78A32F-5B41-4FF0-A15C-1B801AA19174}"/>
              </a:ext>
            </a:extLst>
          </p:cNvPr>
          <p:cNvSpPr>
            <a:spLocks noGrp="1"/>
          </p:cNvSpPr>
          <p:nvPr>
            <p:ph type="body" sz="quarter" idx="14"/>
          </p:nvPr>
        </p:nvSpPr>
        <p:spPr/>
        <p:txBody>
          <a:bodyPr/>
          <a:lstStyle/>
          <a:p>
            <a:r>
              <a:rPr lang="en-US" altLang="zh-CN"/>
              <a:t>3</a:t>
            </a:r>
            <a:endParaRPr lang="zh-CN" altLang="en-US"/>
          </a:p>
        </p:txBody>
      </p:sp>
      <p:sp>
        <p:nvSpPr>
          <p:cNvPr id="16" name="文本占位符 15">
            <a:extLst>
              <a:ext uri="{FF2B5EF4-FFF2-40B4-BE49-F238E27FC236}">
                <a16:creationId xmlns:a16="http://schemas.microsoft.com/office/drawing/2014/main" id="{148935E9-09FD-4245-BB4D-A1DDA61218FB}"/>
              </a:ext>
            </a:extLst>
          </p:cNvPr>
          <p:cNvSpPr>
            <a:spLocks noGrp="1"/>
          </p:cNvSpPr>
          <p:nvPr>
            <p:ph type="body" sz="quarter" idx="15"/>
          </p:nvPr>
        </p:nvSpPr>
        <p:spPr>
          <a:xfrm>
            <a:off x="0" y="0"/>
            <a:ext cx="2088000" cy="1296000"/>
          </a:xfrm>
        </p:spPr>
        <p:txBody>
          <a:bodyPr/>
          <a:lstStyle/>
          <a:p>
            <a:r>
              <a:rPr lang="en-US" altLang="zh-CN"/>
              <a:t>3</a:t>
            </a:r>
            <a:endParaRPr lang="zh-CN" altLang="en-US"/>
          </a:p>
        </p:txBody>
      </p:sp>
      <p:sp>
        <p:nvSpPr>
          <p:cNvPr id="17" name="文本占位符 16">
            <a:extLst>
              <a:ext uri="{FF2B5EF4-FFF2-40B4-BE49-F238E27FC236}">
                <a16:creationId xmlns:a16="http://schemas.microsoft.com/office/drawing/2014/main" id="{3D16599D-285E-4B92-BC0A-61EE42521F99}"/>
              </a:ext>
            </a:extLst>
          </p:cNvPr>
          <p:cNvSpPr>
            <a:spLocks noGrp="1"/>
          </p:cNvSpPr>
          <p:nvPr>
            <p:ph type="body" sz="quarter" idx="16"/>
          </p:nvPr>
        </p:nvSpPr>
        <p:spPr/>
        <p:txBody>
          <a:bodyPr/>
          <a:lstStyle/>
          <a:p>
            <a:r>
              <a:rPr lang="zh-CN" altLang="en-US"/>
              <a:t>本人研究</a:t>
            </a:r>
          </a:p>
        </p:txBody>
      </p:sp>
      <p:sp>
        <p:nvSpPr>
          <p:cNvPr id="21" name="文本占位符 20">
            <a:extLst>
              <a:ext uri="{FF2B5EF4-FFF2-40B4-BE49-F238E27FC236}">
                <a16:creationId xmlns:a16="http://schemas.microsoft.com/office/drawing/2014/main" id="{F3F2F852-1A80-4250-A5F7-18DBD50C1B99}"/>
              </a:ext>
            </a:extLst>
          </p:cNvPr>
          <p:cNvSpPr>
            <a:spLocks noGrp="1"/>
          </p:cNvSpPr>
          <p:nvPr>
            <p:ph type="body" sz="quarter" idx="20"/>
          </p:nvPr>
        </p:nvSpPr>
        <p:spPr/>
        <p:txBody>
          <a:bodyPr/>
          <a:lstStyle/>
          <a:p>
            <a:r>
              <a:rPr lang="en-US" altLang="zh-CN"/>
              <a:t>2</a:t>
            </a:r>
            <a:endParaRPr lang="zh-CN" altLang="en-US"/>
          </a:p>
        </p:txBody>
      </p:sp>
      <p:pic>
        <p:nvPicPr>
          <p:cNvPr id="13" name="图片 12">
            <a:extLst>
              <a:ext uri="{FF2B5EF4-FFF2-40B4-BE49-F238E27FC236}">
                <a16:creationId xmlns:a16="http://schemas.microsoft.com/office/drawing/2014/main" id="{B503875C-8B3F-4A89-B1A5-0C474C2767C3}"/>
              </a:ext>
            </a:extLst>
          </p:cNvPr>
          <p:cNvPicPr/>
          <p:nvPr/>
        </p:nvPicPr>
        <p:blipFill rotWithShape="1">
          <a:blip r:embed="rId2"/>
          <a:srcRect l="6920" t="7992" r="11161" b="3436"/>
          <a:stretch/>
        </p:blipFill>
        <p:spPr>
          <a:xfrm>
            <a:off x="2402398" y="2041072"/>
            <a:ext cx="4642768" cy="3811590"/>
          </a:xfrm>
          <a:prstGeom prst="rect">
            <a:avLst/>
          </a:prstGeom>
          <a:solidFill>
            <a:schemeClr val="bg1"/>
          </a:solidFill>
        </p:spPr>
      </p:pic>
      <p:pic>
        <p:nvPicPr>
          <p:cNvPr id="14" name="图片 13">
            <a:extLst>
              <a:ext uri="{FF2B5EF4-FFF2-40B4-BE49-F238E27FC236}">
                <a16:creationId xmlns:a16="http://schemas.microsoft.com/office/drawing/2014/main" id="{B8E8B49C-9A75-416D-9385-9D9C1978AC6E}"/>
              </a:ext>
            </a:extLst>
          </p:cNvPr>
          <p:cNvPicPr/>
          <p:nvPr/>
        </p:nvPicPr>
        <p:blipFill rotWithShape="1">
          <a:blip r:embed="rId3"/>
          <a:srcRect l="6872" t="8010" r="11211" b="3417"/>
          <a:stretch/>
        </p:blipFill>
        <p:spPr>
          <a:xfrm>
            <a:off x="7045166" y="2041072"/>
            <a:ext cx="4611468" cy="3811590"/>
          </a:xfrm>
          <a:prstGeom prst="rect">
            <a:avLst/>
          </a:prstGeom>
          <a:solidFill>
            <a:schemeClr val="bg1"/>
          </a:solidFill>
        </p:spPr>
      </p:pic>
    </p:spTree>
    <p:extLst>
      <p:ext uri="{BB962C8B-B14F-4D97-AF65-F5344CB8AC3E}">
        <p14:creationId xmlns:p14="http://schemas.microsoft.com/office/powerpoint/2010/main" val="36001726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E3CF51A-E2E1-414C-BD45-322FD5D168CB}"/>
              </a:ext>
            </a:extLst>
          </p:cNvPr>
          <p:cNvSpPr>
            <a:spLocks noGrp="1"/>
          </p:cNvSpPr>
          <p:nvPr>
            <p:ph type="title"/>
          </p:nvPr>
        </p:nvSpPr>
        <p:spPr/>
        <p:txBody>
          <a:bodyPr/>
          <a:lstStyle/>
          <a:p>
            <a:r>
              <a:rPr lang="zh-CN" altLang="en-US"/>
              <a:t>研究内容</a:t>
            </a:r>
          </a:p>
        </p:txBody>
      </p:sp>
      <p:sp>
        <p:nvSpPr>
          <p:cNvPr id="15" name="文本占位符 14">
            <a:extLst>
              <a:ext uri="{FF2B5EF4-FFF2-40B4-BE49-F238E27FC236}">
                <a16:creationId xmlns:a16="http://schemas.microsoft.com/office/drawing/2014/main" id="{FB78A32F-5B41-4FF0-A15C-1B801AA19174}"/>
              </a:ext>
            </a:extLst>
          </p:cNvPr>
          <p:cNvSpPr>
            <a:spLocks noGrp="1"/>
          </p:cNvSpPr>
          <p:nvPr>
            <p:ph type="body" sz="quarter" idx="14"/>
          </p:nvPr>
        </p:nvSpPr>
        <p:spPr/>
        <p:txBody>
          <a:bodyPr/>
          <a:lstStyle/>
          <a:p>
            <a:r>
              <a:rPr lang="en-US" altLang="zh-CN"/>
              <a:t>3</a:t>
            </a:r>
            <a:endParaRPr lang="zh-CN" altLang="en-US"/>
          </a:p>
        </p:txBody>
      </p:sp>
      <p:sp>
        <p:nvSpPr>
          <p:cNvPr id="16" name="文本占位符 15">
            <a:extLst>
              <a:ext uri="{FF2B5EF4-FFF2-40B4-BE49-F238E27FC236}">
                <a16:creationId xmlns:a16="http://schemas.microsoft.com/office/drawing/2014/main" id="{148935E9-09FD-4245-BB4D-A1DDA61218FB}"/>
              </a:ext>
            </a:extLst>
          </p:cNvPr>
          <p:cNvSpPr>
            <a:spLocks noGrp="1"/>
          </p:cNvSpPr>
          <p:nvPr>
            <p:ph type="body" sz="quarter" idx="15"/>
          </p:nvPr>
        </p:nvSpPr>
        <p:spPr>
          <a:xfrm>
            <a:off x="0" y="0"/>
            <a:ext cx="2088000" cy="1296000"/>
          </a:xfrm>
        </p:spPr>
        <p:txBody>
          <a:bodyPr/>
          <a:lstStyle/>
          <a:p>
            <a:r>
              <a:rPr lang="en-US" altLang="zh-CN"/>
              <a:t>3</a:t>
            </a:r>
            <a:endParaRPr lang="zh-CN" altLang="en-US"/>
          </a:p>
        </p:txBody>
      </p:sp>
      <p:sp>
        <p:nvSpPr>
          <p:cNvPr id="17" name="文本占位符 16">
            <a:extLst>
              <a:ext uri="{FF2B5EF4-FFF2-40B4-BE49-F238E27FC236}">
                <a16:creationId xmlns:a16="http://schemas.microsoft.com/office/drawing/2014/main" id="{3D16599D-285E-4B92-BC0A-61EE42521F99}"/>
              </a:ext>
            </a:extLst>
          </p:cNvPr>
          <p:cNvSpPr>
            <a:spLocks noGrp="1"/>
          </p:cNvSpPr>
          <p:nvPr>
            <p:ph type="body" sz="quarter" idx="16"/>
          </p:nvPr>
        </p:nvSpPr>
        <p:spPr/>
        <p:txBody>
          <a:bodyPr/>
          <a:lstStyle/>
          <a:p>
            <a:r>
              <a:rPr lang="zh-CN" altLang="en-US"/>
              <a:t>本人研究</a:t>
            </a:r>
          </a:p>
        </p:txBody>
      </p:sp>
      <p:sp>
        <p:nvSpPr>
          <p:cNvPr id="21" name="文本占位符 20">
            <a:extLst>
              <a:ext uri="{FF2B5EF4-FFF2-40B4-BE49-F238E27FC236}">
                <a16:creationId xmlns:a16="http://schemas.microsoft.com/office/drawing/2014/main" id="{F3F2F852-1A80-4250-A5F7-18DBD50C1B99}"/>
              </a:ext>
            </a:extLst>
          </p:cNvPr>
          <p:cNvSpPr>
            <a:spLocks noGrp="1"/>
          </p:cNvSpPr>
          <p:nvPr>
            <p:ph type="body" sz="quarter" idx="20"/>
          </p:nvPr>
        </p:nvSpPr>
        <p:spPr/>
        <p:txBody>
          <a:bodyPr/>
          <a:lstStyle/>
          <a:p>
            <a:r>
              <a:rPr lang="en-US" altLang="zh-CN"/>
              <a:t>2</a:t>
            </a:r>
            <a:endParaRPr lang="zh-CN" altLang="en-US"/>
          </a:p>
        </p:txBody>
      </p:sp>
      <p:pic>
        <p:nvPicPr>
          <p:cNvPr id="9" name="图片 8">
            <a:extLst>
              <a:ext uri="{FF2B5EF4-FFF2-40B4-BE49-F238E27FC236}">
                <a16:creationId xmlns:a16="http://schemas.microsoft.com/office/drawing/2014/main" id="{AC843B7B-B84C-4911-9740-E02EDA0B7AAD}"/>
              </a:ext>
            </a:extLst>
          </p:cNvPr>
          <p:cNvPicPr/>
          <p:nvPr/>
        </p:nvPicPr>
        <p:blipFill rotWithShape="1">
          <a:blip r:embed="rId2" cstate="print">
            <a:extLst>
              <a:ext uri="{28A0092B-C50C-407E-A947-70E740481C1C}">
                <a14:useLocalDpi xmlns:a14="http://schemas.microsoft.com/office/drawing/2010/main"/>
              </a:ext>
            </a:extLst>
          </a:blip>
          <a:srcRect/>
          <a:stretch/>
        </p:blipFill>
        <p:spPr>
          <a:xfrm>
            <a:off x="5924437" y="3972113"/>
            <a:ext cx="2810406" cy="2325551"/>
          </a:xfrm>
          <a:prstGeom prst="rect">
            <a:avLst/>
          </a:prstGeom>
          <a:solidFill>
            <a:schemeClr val="bg1"/>
          </a:solidFill>
        </p:spPr>
      </p:pic>
      <p:pic>
        <p:nvPicPr>
          <p:cNvPr id="10" name="图片 9">
            <a:extLst>
              <a:ext uri="{FF2B5EF4-FFF2-40B4-BE49-F238E27FC236}">
                <a16:creationId xmlns:a16="http://schemas.microsoft.com/office/drawing/2014/main" id="{A9872165-5810-4F5A-9EB7-47889326682A}"/>
              </a:ext>
            </a:extLst>
          </p:cNvPr>
          <p:cNvPicPr/>
          <p:nvPr/>
        </p:nvPicPr>
        <p:blipFill rotWithShape="1">
          <a:blip r:embed="rId3" cstate="print">
            <a:extLst>
              <a:ext uri="{28A0092B-C50C-407E-A947-70E740481C1C}">
                <a14:useLocalDpi xmlns:a14="http://schemas.microsoft.com/office/drawing/2010/main"/>
              </a:ext>
            </a:extLst>
          </a:blip>
          <a:srcRect/>
          <a:stretch/>
        </p:blipFill>
        <p:spPr>
          <a:xfrm>
            <a:off x="3093662" y="3972113"/>
            <a:ext cx="2810406" cy="2325551"/>
          </a:xfrm>
          <a:prstGeom prst="rect">
            <a:avLst/>
          </a:prstGeom>
          <a:solidFill>
            <a:schemeClr val="bg1"/>
          </a:solidFill>
        </p:spPr>
      </p:pic>
      <p:pic>
        <p:nvPicPr>
          <p:cNvPr id="11" name="图片 10">
            <a:extLst>
              <a:ext uri="{FF2B5EF4-FFF2-40B4-BE49-F238E27FC236}">
                <a16:creationId xmlns:a16="http://schemas.microsoft.com/office/drawing/2014/main" id="{859B116B-DA63-4CB1-9CA2-0EB9D2574681}"/>
              </a:ext>
            </a:extLst>
          </p:cNvPr>
          <p:cNvPicPr/>
          <p:nvPr/>
        </p:nvPicPr>
        <p:blipFill rotWithShape="1">
          <a:blip r:embed="rId4" cstate="print">
            <a:extLst>
              <a:ext uri="{28A0092B-C50C-407E-A947-70E740481C1C}">
                <a14:useLocalDpi xmlns:a14="http://schemas.microsoft.com/office/drawing/2010/main"/>
              </a:ext>
            </a:extLst>
          </a:blip>
          <a:srcRect/>
          <a:stretch/>
        </p:blipFill>
        <p:spPr>
          <a:xfrm>
            <a:off x="5924437" y="1634495"/>
            <a:ext cx="2785177" cy="2306903"/>
          </a:xfrm>
          <a:prstGeom prst="rect">
            <a:avLst/>
          </a:prstGeom>
          <a:solidFill>
            <a:schemeClr val="bg1"/>
          </a:solidFill>
        </p:spPr>
      </p:pic>
      <p:pic>
        <p:nvPicPr>
          <p:cNvPr id="19" name="图片 18">
            <a:extLst>
              <a:ext uri="{FF2B5EF4-FFF2-40B4-BE49-F238E27FC236}">
                <a16:creationId xmlns:a16="http://schemas.microsoft.com/office/drawing/2014/main" id="{845EFCB0-B398-448F-AE69-B4F131EB5153}"/>
              </a:ext>
            </a:extLst>
          </p:cNvPr>
          <p:cNvPicPr/>
          <p:nvPr/>
        </p:nvPicPr>
        <p:blipFill rotWithShape="1">
          <a:blip r:embed="rId5" cstate="print">
            <a:extLst>
              <a:ext uri="{28A0092B-C50C-407E-A947-70E740481C1C}">
                <a14:useLocalDpi xmlns:a14="http://schemas.microsoft.com/office/drawing/2010/main"/>
              </a:ext>
            </a:extLst>
          </a:blip>
          <a:srcRect/>
          <a:stretch/>
        </p:blipFill>
        <p:spPr>
          <a:xfrm>
            <a:off x="3095382" y="1634495"/>
            <a:ext cx="2829055" cy="2337618"/>
          </a:xfrm>
          <a:prstGeom prst="rect">
            <a:avLst/>
          </a:prstGeom>
          <a:solidFill>
            <a:schemeClr val="bg1"/>
          </a:solidFill>
        </p:spPr>
      </p:pic>
    </p:spTree>
    <p:extLst>
      <p:ext uri="{BB962C8B-B14F-4D97-AF65-F5344CB8AC3E}">
        <p14:creationId xmlns:p14="http://schemas.microsoft.com/office/powerpoint/2010/main" val="34239916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矩形 78">
            <a:extLst>
              <a:ext uri="{FF2B5EF4-FFF2-40B4-BE49-F238E27FC236}">
                <a16:creationId xmlns:a16="http://schemas.microsoft.com/office/drawing/2014/main" id="{6D280BF0-109F-43AE-945E-12A3ECAD6338}"/>
              </a:ext>
            </a:extLst>
          </p:cNvPr>
          <p:cNvSpPr/>
          <p:nvPr/>
        </p:nvSpPr>
        <p:spPr>
          <a:xfrm>
            <a:off x="152399" y="1296000"/>
            <a:ext cx="1800000" cy="55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标题 3">
            <a:extLst>
              <a:ext uri="{FF2B5EF4-FFF2-40B4-BE49-F238E27FC236}">
                <a16:creationId xmlns:a16="http://schemas.microsoft.com/office/drawing/2014/main" id="{DDD048BB-67D8-4FD3-84F6-8D8AA155F2B4}"/>
              </a:ext>
            </a:extLst>
          </p:cNvPr>
          <p:cNvSpPr>
            <a:spLocks noGrp="1"/>
          </p:cNvSpPr>
          <p:nvPr>
            <p:ph type="title"/>
          </p:nvPr>
        </p:nvSpPr>
        <p:spPr/>
        <p:txBody>
          <a:bodyPr/>
          <a:lstStyle/>
          <a:p>
            <a:r>
              <a:rPr lang="zh-CN" altLang="en-US"/>
              <a:t>后续计划</a:t>
            </a:r>
          </a:p>
        </p:txBody>
      </p:sp>
      <p:sp>
        <p:nvSpPr>
          <p:cNvPr id="7" name="文本占位符 6">
            <a:extLst>
              <a:ext uri="{FF2B5EF4-FFF2-40B4-BE49-F238E27FC236}">
                <a16:creationId xmlns:a16="http://schemas.microsoft.com/office/drawing/2014/main" id="{FDB861CD-EF1B-4133-95A2-057659CF34E2}"/>
              </a:ext>
            </a:extLst>
          </p:cNvPr>
          <p:cNvSpPr>
            <a:spLocks noGrp="1"/>
          </p:cNvSpPr>
          <p:nvPr>
            <p:ph type="body" sz="quarter" idx="14"/>
          </p:nvPr>
        </p:nvSpPr>
        <p:spPr/>
        <p:txBody>
          <a:bodyPr/>
          <a:lstStyle/>
          <a:p>
            <a:r>
              <a:rPr lang="en-US" altLang="zh-CN"/>
              <a:t>4</a:t>
            </a:r>
            <a:endParaRPr lang="zh-CN" altLang="en-US"/>
          </a:p>
        </p:txBody>
      </p:sp>
      <p:sp>
        <p:nvSpPr>
          <p:cNvPr id="8" name="文本占位符 7">
            <a:extLst>
              <a:ext uri="{FF2B5EF4-FFF2-40B4-BE49-F238E27FC236}">
                <a16:creationId xmlns:a16="http://schemas.microsoft.com/office/drawing/2014/main" id="{FBB6B48F-AEC5-4F4D-9C46-08792409CEFD}"/>
              </a:ext>
            </a:extLst>
          </p:cNvPr>
          <p:cNvSpPr>
            <a:spLocks noGrp="1"/>
          </p:cNvSpPr>
          <p:nvPr>
            <p:ph type="body" sz="quarter" idx="15"/>
          </p:nvPr>
        </p:nvSpPr>
        <p:spPr>
          <a:xfrm>
            <a:off x="0" y="0"/>
            <a:ext cx="2088000" cy="1296000"/>
          </a:xfrm>
        </p:spPr>
        <p:txBody>
          <a:bodyPr/>
          <a:lstStyle/>
          <a:p>
            <a:r>
              <a:rPr lang="en-US" altLang="zh-CN"/>
              <a:t>4</a:t>
            </a:r>
            <a:endParaRPr lang="zh-CN" altLang="en-US"/>
          </a:p>
        </p:txBody>
      </p:sp>
      <p:sp>
        <p:nvSpPr>
          <p:cNvPr id="27" name="内容占位符 8">
            <a:extLst>
              <a:ext uri="{FF2B5EF4-FFF2-40B4-BE49-F238E27FC236}">
                <a16:creationId xmlns:a16="http://schemas.microsoft.com/office/drawing/2014/main" id="{1AF6DAC8-0ED9-4B95-A87B-8251385CD61E}"/>
              </a:ext>
            </a:extLst>
          </p:cNvPr>
          <p:cNvSpPr txBox="1">
            <a:spLocks/>
          </p:cNvSpPr>
          <p:nvPr/>
        </p:nvSpPr>
        <p:spPr>
          <a:xfrm>
            <a:off x="2803020" y="1822450"/>
            <a:ext cx="8550780" cy="391160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a:t>1.</a:t>
            </a:r>
            <a:r>
              <a:rPr lang="zh-CN" altLang="en-US" sz="2000"/>
              <a:t>大功率</a:t>
            </a:r>
            <a:endParaRPr lang="en-US" altLang="zh-CN" sz="2000"/>
          </a:p>
          <a:p>
            <a:endParaRPr lang="en-US" altLang="zh-CN" sz="2000"/>
          </a:p>
          <a:p>
            <a:r>
              <a:rPr lang="en-US" altLang="zh-CN" sz="2000"/>
              <a:t>2.</a:t>
            </a:r>
            <a:r>
              <a:rPr lang="zh-CN" altLang="en-US" sz="2000"/>
              <a:t>提高空间利用率</a:t>
            </a:r>
            <a:endParaRPr lang="en-US" altLang="zh-CN" sz="2000"/>
          </a:p>
          <a:p>
            <a:endParaRPr lang="en-US" altLang="zh-CN" sz="2000"/>
          </a:p>
          <a:p>
            <a:pPr marL="0" indent="0">
              <a:buNone/>
            </a:pPr>
            <a:endParaRPr lang="en-US" altLang="zh-CN" sz="2000"/>
          </a:p>
        </p:txBody>
      </p:sp>
    </p:spTree>
    <p:extLst>
      <p:ext uri="{BB962C8B-B14F-4D97-AF65-F5344CB8AC3E}">
        <p14:creationId xmlns:p14="http://schemas.microsoft.com/office/powerpoint/2010/main" val="32745407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E3CF51A-E2E1-414C-BD45-322FD5D168CB}"/>
              </a:ext>
            </a:extLst>
          </p:cNvPr>
          <p:cNvSpPr>
            <a:spLocks noGrp="1"/>
          </p:cNvSpPr>
          <p:nvPr>
            <p:ph type="title"/>
          </p:nvPr>
        </p:nvSpPr>
        <p:spPr/>
        <p:txBody>
          <a:bodyPr/>
          <a:lstStyle/>
          <a:p>
            <a:r>
              <a:rPr lang="zh-CN" altLang="en-US"/>
              <a:t>研究内容</a:t>
            </a:r>
          </a:p>
        </p:txBody>
      </p:sp>
      <p:sp>
        <p:nvSpPr>
          <p:cNvPr id="15" name="文本占位符 14">
            <a:extLst>
              <a:ext uri="{FF2B5EF4-FFF2-40B4-BE49-F238E27FC236}">
                <a16:creationId xmlns:a16="http://schemas.microsoft.com/office/drawing/2014/main" id="{FB78A32F-5B41-4FF0-A15C-1B801AA19174}"/>
              </a:ext>
            </a:extLst>
          </p:cNvPr>
          <p:cNvSpPr>
            <a:spLocks noGrp="1"/>
          </p:cNvSpPr>
          <p:nvPr>
            <p:ph type="body" sz="quarter" idx="14"/>
          </p:nvPr>
        </p:nvSpPr>
        <p:spPr/>
        <p:txBody>
          <a:bodyPr/>
          <a:lstStyle/>
          <a:p>
            <a:r>
              <a:rPr lang="en-US" altLang="zh-CN"/>
              <a:t>3</a:t>
            </a:r>
            <a:endParaRPr lang="zh-CN" altLang="en-US"/>
          </a:p>
        </p:txBody>
      </p:sp>
      <p:sp>
        <p:nvSpPr>
          <p:cNvPr id="16" name="文本占位符 15">
            <a:extLst>
              <a:ext uri="{FF2B5EF4-FFF2-40B4-BE49-F238E27FC236}">
                <a16:creationId xmlns:a16="http://schemas.microsoft.com/office/drawing/2014/main" id="{148935E9-09FD-4245-BB4D-A1DDA61218FB}"/>
              </a:ext>
            </a:extLst>
          </p:cNvPr>
          <p:cNvSpPr>
            <a:spLocks noGrp="1"/>
          </p:cNvSpPr>
          <p:nvPr>
            <p:ph type="body" sz="quarter" idx="15"/>
          </p:nvPr>
        </p:nvSpPr>
        <p:spPr>
          <a:xfrm>
            <a:off x="0" y="0"/>
            <a:ext cx="2088000" cy="1296000"/>
          </a:xfrm>
        </p:spPr>
        <p:txBody>
          <a:bodyPr/>
          <a:lstStyle/>
          <a:p>
            <a:r>
              <a:rPr lang="en-US" altLang="zh-CN"/>
              <a:t>3</a:t>
            </a:r>
            <a:endParaRPr lang="zh-CN" altLang="en-US"/>
          </a:p>
        </p:txBody>
      </p:sp>
      <p:sp>
        <p:nvSpPr>
          <p:cNvPr id="17" name="文本占位符 16">
            <a:extLst>
              <a:ext uri="{FF2B5EF4-FFF2-40B4-BE49-F238E27FC236}">
                <a16:creationId xmlns:a16="http://schemas.microsoft.com/office/drawing/2014/main" id="{3D16599D-285E-4B92-BC0A-61EE42521F99}"/>
              </a:ext>
            </a:extLst>
          </p:cNvPr>
          <p:cNvSpPr>
            <a:spLocks noGrp="1"/>
          </p:cNvSpPr>
          <p:nvPr>
            <p:ph type="body" sz="quarter" idx="16"/>
          </p:nvPr>
        </p:nvSpPr>
        <p:spPr/>
        <p:txBody>
          <a:bodyPr/>
          <a:lstStyle/>
          <a:p>
            <a:r>
              <a:rPr lang="zh-CN" altLang="en-US"/>
              <a:t>本人研究</a:t>
            </a:r>
          </a:p>
        </p:txBody>
      </p:sp>
      <p:sp>
        <p:nvSpPr>
          <p:cNvPr id="19" name="文本占位符 18">
            <a:extLst>
              <a:ext uri="{FF2B5EF4-FFF2-40B4-BE49-F238E27FC236}">
                <a16:creationId xmlns:a16="http://schemas.microsoft.com/office/drawing/2014/main" id="{7A364E95-8DA0-49E9-B4B3-7058834AB013}"/>
              </a:ext>
            </a:extLst>
          </p:cNvPr>
          <p:cNvSpPr>
            <a:spLocks noGrp="1"/>
          </p:cNvSpPr>
          <p:nvPr>
            <p:ph type="body" sz="quarter" idx="18"/>
          </p:nvPr>
        </p:nvSpPr>
        <p:spPr/>
        <p:txBody>
          <a:bodyPr/>
          <a:lstStyle/>
          <a:p>
            <a:r>
              <a:rPr lang="zh-CN" altLang="en-US"/>
              <a:t>研究方法</a:t>
            </a:r>
          </a:p>
        </p:txBody>
      </p:sp>
      <p:sp>
        <p:nvSpPr>
          <p:cNvPr id="21" name="文本占位符 20">
            <a:extLst>
              <a:ext uri="{FF2B5EF4-FFF2-40B4-BE49-F238E27FC236}">
                <a16:creationId xmlns:a16="http://schemas.microsoft.com/office/drawing/2014/main" id="{F3F2F852-1A80-4250-A5F7-18DBD50C1B99}"/>
              </a:ext>
            </a:extLst>
          </p:cNvPr>
          <p:cNvSpPr>
            <a:spLocks noGrp="1"/>
          </p:cNvSpPr>
          <p:nvPr>
            <p:ph type="body" sz="quarter" idx="20"/>
          </p:nvPr>
        </p:nvSpPr>
        <p:spPr/>
        <p:txBody>
          <a:bodyPr/>
          <a:lstStyle/>
          <a:p>
            <a:r>
              <a:rPr lang="en-US" altLang="zh-CN"/>
              <a:t>2</a:t>
            </a:r>
            <a:endParaRPr lang="zh-CN" altLang="en-US"/>
          </a:p>
        </p:txBody>
      </p:sp>
      <p:graphicFrame>
        <p:nvGraphicFramePr>
          <p:cNvPr id="10" name="图表 9">
            <a:extLst>
              <a:ext uri="{FF2B5EF4-FFF2-40B4-BE49-F238E27FC236}">
                <a16:creationId xmlns:a16="http://schemas.microsoft.com/office/drawing/2014/main" id="{F3F48A01-C50A-4706-B430-7E26589EF4EE}"/>
              </a:ext>
            </a:extLst>
          </p:cNvPr>
          <p:cNvGraphicFramePr>
            <a:graphicFrameLocks/>
          </p:cNvGraphicFramePr>
          <p:nvPr>
            <p:extLst>
              <p:ext uri="{D42A27DB-BD31-4B8C-83A1-F6EECF244321}">
                <p14:modId xmlns:p14="http://schemas.microsoft.com/office/powerpoint/2010/main" val="3693928883"/>
              </p:ext>
            </p:extLst>
          </p:nvPr>
        </p:nvGraphicFramePr>
        <p:xfrm>
          <a:off x="4549008" y="1828243"/>
          <a:ext cx="6815549" cy="43455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001279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A9F59FE6-158B-47D1-B9D2-C47FA9EC3BA6}"/>
              </a:ext>
            </a:extLst>
          </p:cNvPr>
          <p:cNvSpPr/>
          <p:nvPr/>
        </p:nvSpPr>
        <p:spPr>
          <a:xfrm>
            <a:off x="1" y="2009775"/>
            <a:ext cx="12192000" cy="1847850"/>
          </a:xfrm>
          <a:prstGeom prst="rect">
            <a:avLst/>
          </a:prstGeom>
          <a:solidFill>
            <a:schemeClr val="accent5">
              <a:lumMod val="20000"/>
              <a:lumOff val="80000"/>
            </a:schemeClr>
          </a:solidFill>
          <a:ln>
            <a:noFill/>
          </a:ln>
          <a:effectLst>
            <a:outerShdw dist="190500" dir="5400000" algn="tl" rotWithShape="0">
              <a:srgbClr val="00206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649CA38E-AC72-4246-BA4D-B968C3B9657B}"/>
              </a:ext>
            </a:extLst>
          </p:cNvPr>
          <p:cNvSpPr txBox="1"/>
          <p:nvPr/>
        </p:nvSpPr>
        <p:spPr>
          <a:xfrm>
            <a:off x="2447925" y="2413337"/>
            <a:ext cx="7296150" cy="1015663"/>
          </a:xfrm>
          <a:prstGeom prst="rect">
            <a:avLst/>
          </a:prstGeom>
          <a:noFill/>
        </p:spPr>
        <p:txBody>
          <a:bodyPr wrap="square" rtlCol="0">
            <a:spAutoFit/>
          </a:bodyPr>
          <a:lstStyle/>
          <a:p>
            <a:pPr algn="ctr"/>
            <a:r>
              <a:rPr lang="zh-CN" altLang="en-US" sz="6000">
                <a:solidFill>
                  <a:srgbClr val="002060"/>
                </a:solidFill>
                <a:effectLst>
                  <a:outerShdw blurRad="50800" dist="38100" dir="2700000" algn="tl" rotWithShape="0">
                    <a:srgbClr val="002060">
                      <a:alpha val="40000"/>
                    </a:srgbClr>
                  </a:outerShdw>
                </a:effectLst>
                <a:latin typeface="华文中宋" panose="02010600040101010101" pitchFamily="2" charset="-122"/>
                <a:ea typeface="华文中宋" panose="02010600040101010101" pitchFamily="2" charset="-122"/>
              </a:rPr>
              <a:t>感谢倾听</a:t>
            </a:r>
          </a:p>
        </p:txBody>
      </p:sp>
      <p:sp>
        <p:nvSpPr>
          <p:cNvPr id="16" name="矩形 15">
            <a:extLst>
              <a:ext uri="{FF2B5EF4-FFF2-40B4-BE49-F238E27FC236}">
                <a16:creationId xmlns:a16="http://schemas.microsoft.com/office/drawing/2014/main" id="{D347BDAB-43B2-498A-A98B-2DC7FCFAF033}"/>
              </a:ext>
            </a:extLst>
          </p:cNvPr>
          <p:cNvSpPr/>
          <p:nvPr/>
        </p:nvSpPr>
        <p:spPr>
          <a:xfrm>
            <a:off x="7647771" y="2511594"/>
            <a:ext cx="954107" cy="1015663"/>
          </a:xfrm>
          <a:prstGeom prst="rect">
            <a:avLst/>
          </a:prstGeom>
        </p:spPr>
        <p:txBody>
          <a:bodyPr wrap="none">
            <a:spAutoFit/>
          </a:bodyPr>
          <a:lstStyle/>
          <a:p>
            <a:r>
              <a:rPr lang="zh-CN" altLang="en-US" sz="6000">
                <a:solidFill>
                  <a:srgbClr val="002060"/>
                </a:solidFill>
                <a:effectLst>
                  <a:outerShdw blurRad="50800" dist="38100" dir="2700000" algn="tl" rotWithShape="0">
                    <a:srgbClr val="002060">
                      <a:alpha val="40000"/>
                    </a:srgbClr>
                  </a:outerShdw>
                </a:effectLst>
                <a:latin typeface="华文中宋" panose="02010600040101010101" pitchFamily="2" charset="-122"/>
                <a:ea typeface="华文中宋" panose="02010600040101010101" pitchFamily="2" charset="-122"/>
              </a:rPr>
              <a:t>！</a:t>
            </a:r>
            <a:endParaRPr lang="zh-CN" altLang="en-US">
              <a:solidFill>
                <a:srgbClr val="002060"/>
              </a:solidFill>
              <a:effectLst>
                <a:outerShdw blurRad="50800" dist="38100" dir="2700000" algn="tl" rotWithShape="0">
                  <a:srgbClr val="002060">
                    <a:alpha val="40000"/>
                  </a:srgbClr>
                </a:outerShdw>
              </a:effectLst>
            </a:endParaRPr>
          </a:p>
        </p:txBody>
      </p:sp>
    </p:spTree>
    <p:extLst>
      <p:ext uri="{BB962C8B-B14F-4D97-AF65-F5344CB8AC3E}">
        <p14:creationId xmlns:p14="http://schemas.microsoft.com/office/powerpoint/2010/main" val="23161909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1CCDFC34-AC80-416B-BEF9-DC5DFBCAD97A}"/>
              </a:ext>
            </a:extLst>
          </p:cNvPr>
          <p:cNvSpPr/>
          <p:nvPr/>
        </p:nvSpPr>
        <p:spPr>
          <a:xfrm>
            <a:off x="5912636" y="5079225"/>
            <a:ext cx="1440000" cy="1080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Book Antiqua" panose="02040602050305030304" pitchFamily="18" charset="0"/>
            </a:endParaRPr>
          </a:p>
        </p:txBody>
      </p:sp>
      <p:pic>
        <p:nvPicPr>
          <p:cNvPr id="49" name="Picture 14" descr="https://upload.wikimedia.org/wikipedia/commons/thumb/5/5b/ThermiteReaction.jpg/220px-ThermiteReaction.jpg">
            <a:extLst>
              <a:ext uri="{FF2B5EF4-FFF2-40B4-BE49-F238E27FC236}">
                <a16:creationId xmlns:a16="http://schemas.microsoft.com/office/drawing/2014/main" id="{F4666D86-366A-4C2A-BB55-D9E08104AE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661" b="18766"/>
          <a:stretch/>
        </p:blipFill>
        <p:spPr bwMode="auto">
          <a:xfrm>
            <a:off x="648000" y="3458745"/>
            <a:ext cx="1461089" cy="1078826"/>
          </a:xfrm>
          <a:prstGeom prst="rect">
            <a:avLst/>
          </a:prstGeom>
          <a:noFill/>
          <a:extLst>
            <a:ext uri="{909E8E84-426E-40DD-AFC4-6F175D3DCCD1}">
              <a14:hiddenFill xmlns:a14="http://schemas.microsoft.com/office/drawing/2010/main">
                <a:solidFill>
                  <a:srgbClr val="FFFFFF"/>
                </a:solidFill>
              </a14:hiddenFill>
            </a:ext>
          </a:extLst>
        </p:spPr>
      </p:pic>
      <p:sp>
        <p:nvSpPr>
          <p:cNvPr id="46" name="矩形 45">
            <a:extLst>
              <a:ext uri="{FF2B5EF4-FFF2-40B4-BE49-F238E27FC236}">
                <a16:creationId xmlns:a16="http://schemas.microsoft.com/office/drawing/2014/main" id="{EC1AC832-FE4E-4B61-A1D2-2B47134A88AC}"/>
              </a:ext>
            </a:extLst>
          </p:cNvPr>
          <p:cNvSpPr/>
          <p:nvPr/>
        </p:nvSpPr>
        <p:spPr>
          <a:xfrm>
            <a:off x="5912636" y="1817369"/>
            <a:ext cx="1440000" cy="10800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Book Antiqua" panose="02040602050305030304" pitchFamily="18" charset="0"/>
            </a:endParaRPr>
          </a:p>
        </p:txBody>
      </p:sp>
      <p:sp>
        <p:nvSpPr>
          <p:cNvPr id="14" name="矩形 13">
            <a:extLst>
              <a:ext uri="{FF2B5EF4-FFF2-40B4-BE49-F238E27FC236}">
                <a16:creationId xmlns:a16="http://schemas.microsoft.com/office/drawing/2014/main" id="{D51FAA97-3693-41FA-831C-696CD59D75E5}"/>
              </a:ext>
            </a:extLst>
          </p:cNvPr>
          <p:cNvSpPr/>
          <p:nvPr/>
        </p:nvSpPr>
        <p:spPr>
          <a:xfrm>
            <a:off x="7580172" y="1822451"/>
            <a:ext cx="3784385" cy="4351338"/>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D08A40B7-9879-47A4-972B-3FC08F5B3DFA}"/>
              </a:ext>
            </a:extLst>
          </p:cNvPr>
          <p:cNvPicPr>
            <a:picLocks noChangeAspect="1"/>
          </p:cNvPicPr>
          <p:nvPr/>
        </p:nvPicPr>
        <p:blipFill rotWithShape="1">
          <a:blip r:embed="rId5"/>
          <a:srcRect l="22623" r="22633" b="91932"/>
          <a:stretch/>
        </p:blipFill>
        <p:spPr>
          <a:xfrm>
            <a:off x="7845341" y="5694217"/>
            <a:ext cx="3254046" cy="479571"/>
          </a:xfrm>
          <a:prstGeom prst="rect">
            <a:avLst/>
          </a:prstGeom>
        </p:spPr>
      </p:pic>
      <p:sp>
        <p:nvSpPr>
          <p:cNvPr id="4" name="标题 3">
            <a:extLst>
              <a:ext uri="{FF2B5EF4-FFF2-40B4-BE49-F238E27FC236}">
                <a16:creationId xmlns:a16="http://schemas.microsoft.com/office/drawing/2014/main" id="{DDD048BB-67D8-4FD3-84F6-8D8AA155F2B4}"/>
              </a:ext>
            </a:extLst>
          </p:cNvPr>
          <p:cNvSpPr>
            <a:spLocks noGrp="1"/>
          </p:cNvSpPr>
          <p:nvPr>
            <p:ph type="title"/>
          </p:nvPr>
        </p:nvSpPr>
        <p:spPr/>
        <p:txBody>
          <a:bodyPr/>
          <a:lstStyle/>
          <a:p>
            <a:r>
              <a:rPr lang="zh-CN" altLang="en-US"/>
              <a:t>研究背景</a:t>
            </a:r>
          </a:p>
        </p:txBody>
      </p:sp>
      <p:sp>
        <p:nvSpPr>
          <p:cNvPr id="7" name="文本占位符 6">
            <a:extLst>
              <a:ext uri="{FF2B5EF4-FFF2-40B4-BE49-F238E27FC236}">
                <a16:creationId xmlns:a16="http://schemas.microsoft.com/office/drawing/2014/main" id="{FDB861CD-EF1B-4133-95A2-057659CF34E2}"/>
              </a:ext>
            </a:extLst>
          </p:cNvPr>
          <p:cNvSpPr>
            <a:spLocks noGrp="1"/>
          </p:cNvSpPr>
          <p:nvPr>
            <p:ph type="body" sz="quarter" idx="14"/>
          </p:nvPr>
        </p:nvSpPr>
        <p:spPr/>
        <p:txBody>
          <a:bodyPr/>
          <a:lstStyle/>
          <a:p>
            <a:r>
              <a:rPr lang="en-US" altLang="zh-CN"/>
              <a:t>1</a:t>
            </a:r>
            <a:endParaRPr lang="zh-CN" altLang="en-US"/>
          </a:p>
        </p:txBody>
      </p:sp>
      <p:sp>
        <p:nvSpPr>
          <p:cNvPr id="8" name="文本占位符 7">
            <a:extLst>
              <a:ext uri="{FF2B5EF4-FFF2-40B4-BE49-F238E27FC236}">
                <a16:creationId xmlns:a16="http://schemas.microsoft.com/office/drawing/2014/main" id="{FBB6B48F-AEC5-4F4D-9C46-08792409CEFD}"/>
              </a:ext>
            </a:extLst>
          </p:cNvPr>
          <p:cNvSpPr>
            <a:spLocks noGrp="1"/>
          </p:cNvSpPr>
          <p:nvPr>
            <p:ph type="body" sz="quarter" idx="15"/>
          </p:nvPr>
        </p:nvSpPr>
        <p:spPr>
          <a:xfrm>
            <a:off x="0" y="0"/>
            <a:ext cx="2088000" cy="1296000"/>
          </a:xfrm>
        </p:spPr>
        <p:txBody>
          <a:bodyPr/>
          <a:lstStyle/>
          <a:p>
            <a:r>
              <a:rPr lang="en-US" altLang="zh-CN"/>
              <a:t>1</a:t>
            </a:r>
            <a:endParaRPr lang="zh-CN" altLang="en-US"/>
          </a:p>
        </p:txBody>
      </p:sp>
      <p:pic>
        <p:nvPicPr>
          <p:cNvPr id="12" name="图片 11">
            <a:extLst>
              <a:ext uri="{FF2B5EF4-FFF2-40B4-BE49-F238E27FC236}">
                <a16:creationId xmlns:a16="http://schemas.microsoft.com/office/drawing/2014/main" id="{F3C6C863-2E19-40A8-8227-3B646E76C7FB}"/>
              </a:ext>
            </a:extLst>
          </p:cNvPr>
          <p:cNvPicPr>
            <a:picLocks noChangeAspect="1"/>
          </p:cNvPicPr>
          <p:nvPr/>
        </p:nvPicPr>
        <p:blipFill>
          <a:blip r:embed="rId6"/>
          <a:stretch>
            <a:fillRect/>
          </a:stretch>
        </p:blipFill>
        <p:spPr>
          <a:xfrm>
            <a:off x="9229538" y="2373709"/>
            <a:ext cx="1627019" cy="1055291"/>
          </a:xfrm>
          <a:prstGeom prst="rect">
            <a:avLst/>
          </a:prstGeom>
        </p:spPr>
      </p:pic>
      <p:pic>
        <p:nvPicPr>
          <p:cNvPr id="13" name="图片 12">
            <a:extLst>
              <a:ext uri="{FF2B5EF4-FFF2-40B4-BE49-F238E27FC236}">
                <a16:creationId xmlns:a16="http://schemas.microsoft.com/office/drawing/2014/main" id="{A738329E-9D70-48BD-B864-427EB01B81A1}"/>
              </a:ext>
            </a:extLst>
          </p:cNvPr>
          <p:cNvPicPr>
            <a:picLocks noChangeAspect="1"/>
          </p:cNvPicPr>
          <p:nvPr/>
        </p:nvPicPr>
        <p:blipFill>
          <a:blip r:embed="rId7"/>
          <a:stretch>
            <a:fillRect/>
          </a:stretch>
        </p:blipFill>
        <p:spPr>
          <a:xfrm>
            <a:off x="8110519" y="4135946"/>
            <a:ext cx="1627020" cy="1055292"/>
          </a:xfrm>
          <a:prstGeom prst="rect">
            <a:avLst/>
          </a:prstGeom>
        </p:spPr>
      </p:pic>
      <p:sp>
        <p:nvSpPr>
          <p:cNvPr id="9" name="矩形 8">
            <a:extLst>
              <a:ext uri="{FF2B5EF4-FFF2-40B4-BE49-F238E27FC236}">
                <a16:creationId xmlns:a16="http://schemas.microsoft.com/office/drawing/2014/main" id="{A6B0C994-A086-4654-96F3-A92AF0300C85}"/>
              </a:ext>
            </a:extLst>
          </p:cNvPr>
          <p:cNvSpPr/>
          <p:nvPr/>
        </p:nvSpPr>
        <p:spPr>
          <a:xfrm flipH="1">
            <a:off x="5915536" y="1822449"/>
            <a:ext cx="1440000" cy="1080000"/>
          </a:xfrm>
          <a:prstGeom prst="rect">
            <a:avLst/>
          </a:prstGeom>
          <a:solidFill>
            <a:srgbClr val="0020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Book Antiqua" panose="02040602050305030304" pitchFamily="18" charset="0"/>
              </a:rPr>
              <a:t>Solar </a:t>
            </a:r>
            <a:br>
              <a:rPr lang="en-US" altLang="zh-CN" sz="2000">
                <a:latin typeface="Book Antiqua" panose="02040602050305030304" pitchFamily="18" charset="0"/>
              </a:rPr>
            </a:br>
            <a:r>
              <a:rPr lang="en-US" altLang="zh-CN" sz="2000">
                <a:latin typeface="Book Antiqua" panose="02040602050305030304" pitchFamily="18" charset="0"/>
              </a:rPr>
              <a:t>Energy</a:t>
            </a:r>
            <a:endParaRPr lang="zh-CN" altLang="en-US" sz="2000">
              <a:latin typeface="Book Antiqua" panose="02040602050305030304" pitchFamily="18" charset="0"/>
            </a:endParaRPr>
          </a:p>
        </p:txBody>
      </p:sp>
      <p:sp>
        <p:nvSpPr>
          <p:cNvPr id="15" name="矩形 14">
            <a:extLst>
              <a:ext uri="{FF2B5EF4-FFF2-40B4-BE49-F238E27FC236}">
                <a16:creationId xmlns:a16="http://schemas.microsoft.com/office/drawing/2014/main" id="{0ACABA5D-50D1-4C74-8DA8-0D34F15686B2}"/>
              </a:ext>
            </a:extLst>
          </p:cNvPr>
          <p:cNvSpPr/>
          <p:nvPr/>
        </p:nvSpPr>
        <p:spPr>
          <a:xfrm>
            <a:off x="648000" y="1821354"/>
            <a:ext cx="5040000" cy="1080000"/>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40A3B418-F15A-4AA1-89A4-BD09201236CB}"/>
              </a:ext>
            </a:extLst>
          </p:cNvPr>
          <p:cNvSpPr/>
          <p:nvPr/>
        </p:nvSpPr>
        <p:spPr>
          <a:xfrm>
            <a:off x="2097736" y="385200"/>
            <a:ext cx="5257800" cy="767095"/>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34" name="矩形 33">
            <a:extLst>
              <a:ext uri="{FF2B5EF4-FFF2-40B4-BE49-F238E27FC236}">
                <a16:creationId xmlns:a16="http://schemas.microsoft.com/office/drawing/2014/main" id="{11225B9C-D738-41CC-A39F-7484ECB203E4}"/>
              </a:ext>
            </a:extLst>
          </p:cNvPr>
          <p:cNvSpPr/>
          <p:nvPr/>
        </p:nvSpPr>
        <p:spPr>
          <a:xfrm>
            <a:off x="2314086" y="3458120"/>
            <a:ext cx="5040000" cy="1080000"/>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89EC68DC-F04C-4EE1-832F-8155EB202303}"/>
              </a:ext>
            </a:extLst>
          </p:cNvPr>
          <p:cNvSpPr/>
          <p:nvPr/>
        </p:nvSpPr>
        <p:spPr>
          <a:xfrm>
            <a:off x="648000" y="5093788"/>
            <a:ext cx="5040000" cy="1080000"/>
          </a:xfrm>
          <a:prstGeom prst="rect">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9F12B27E-DA46-46B4-8E6A-1C925EBA059B}"/>
              </a:ext>
            </a:extLst>
          </p:cNvPr>
          <p:cNvSpPr/>
          <p:nvPr/>
        </p:nvSpPr>
        <p:spPr>
          <a:xfrm flipH="1">
            <a:off x="648000" y="3457571"/>
            <a:ext cx="1440000" cy="1080000"/>
          </a:xfrm>
          <a:prstGeom prst="rect">
            <a:avLst/>
          </a:prstGeom>
          <a:solidFill>
            <a:srgbClr val="0020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Book Antiqua" panose="02040602050305030304" pitchFamily="18" charset="0"/>
              </a:rPr>
              <a:t>Chemical Energy</a:t>
            </a:r>
            <a:endParaRPr lang="zh-CN" altLang="en-US" sz="2000">
              <a:latin typeface="Book Antiqua" panose="02040602050305030304" pitchFamily="18" charset="0"/>
            </a:endParaRPr>
          </a:p>
        </p:txBody>
      </p:sp>
      <p:sp>
        <p:nvSpPr>
          <p:cNvPr id="37" name="矩形 36">
            <a:extLst>
              <a:ext uri="{FF2B5EF4-FFF2-40B4-BE49-F238E27FC236}">
                <a16:creationId xmlns:a16="http://schemas.microsoft.com/office/drawing/2014/main" id="{A74823D8-8A98-4AAB-8294-36DCA45E9BF8}"/>
              </a:ext>
            </a:extLst>
          </p:cNvPr>
          <p:cNvSpPr/>
          <p:nvPr/>
        </p:nvSpPr>
        <p:spPr>
          <a:xfrm flipH="1">
            <a:off x="5915536" y="5079225"/>
            <a:ext cx="1440000" cy="1080000"/>
          </a:xfrm>
          <a:prstGeom prst="rect">
            <a:avLst/>
          </a:prstGeom>
          <a:solidFill>
            <a:srgbClr val="0020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Book Antiqua" panose="02040602050305030304" pitchFamily="18" charset="0"/>
              </a:rPr>
              <a:t>Nuclear Energy</a:t>
            </a:r>
            <a:endParaRPr lang="zh-CN" altLang="en-US" sz="2000">
              <a:latin typeface="Book Antiqua" panose="02040602050305030304" pitchFamily="18" charset="0"/>
            </a:endParaRPr>
          </a:p>
        </p:txBody>
      </p:sp>
    </p:spTree>
    <p:extLst>
      <p:ext uri="{BB962C8B-B14F-4D97-AF65-F5344CB8AC3E}">
        <p14:creationId xmlns:p14="http://schemas.microsoft.com/office/powerpoint/2010/main" val="18213341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0BE162C-B53A-41CC-9ABB-ECC0DE8C9EF1}"/>
              </a:ext>
            </a:extLst>
          </p:cNvPr>
          <p:cNvGrpSpPr/>
          <p:nvPr/>
        </p:nvGrpSpPr>
        <p:grpSpPr>
          <a:xfrm>
            <a:off x="1" y="180000"/>
            <a:ext cx="4717884" cy="646331"/>
            <a:chOff x="1" y="200526"/>
            <a:chExt cx="4717884" cy="646331"/>
          </a:xfrm>
          <a:solidFill>
            <a:srgbClr val="8FAADC"/>
          </a:solidFill>
        </p:grpSpPr>
        <p:sp>
          <p:nvSpPr>
            <p:cNvPr id="3" name="椭圆 2">
              <a:extLst>
                <a:ext uri="{FF2B5EF4-FFF2-40B4-BE49-F238E27FC236}">
                  <a16:creationId xmlns:a16="http://schemas.microsoft.com/office/drawing/2014/main" id="{4C3B2D3F-FA50-4771-BC84-7F6F74DA348B}"/>
                </a:ext>
              </a:extLst>
            </p:cNvPr>
            <p:cNvSpPr/>
            <p:nvPr/>
          </p:nvSpPr>
          <p:spPr>
            <a:xfrm>
              <a:off x="4071554" y="200526"/>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AB51464-64B7-42C7-8193-268D8CD0B677}"/>
                </a:ext>
              </a:extLst>
            </p:cNvPr>
            <p:cNvSpPr/>
            <p:nvPr/>
          </p:nvSpPr>
          <p:spPr>
            <a:xfrm>
              <a:off x="1" y="200526"/>
              <a:ext cx="4394718"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F9E1F18D-1ABA-4B0C-BC02-3E38B4051E4E}"/>
              </a:ext>
            </a:extLst>
          </p:cNvPr>
          <p:cNvGrpSpPr/>
          <p:nvPr/>
        </p:nvGrpSpPr>
        <p:grpSpPr>
          <a:xfrm>
            <a:off x="0" y="360000"/>
            <a:ext cx="6371036" cy="646332"/>
            <a:chOff x="0" y="200525"/>
            <a:chExt cx="6371036" cy="646332"/>
          </a:xfrm>
          <a:solidFill>
            <a:schemeClr val="accent1">
              <a:lumMod val="50000"/>
            </a:schemeClr>
          </a:solidFill>
        </p:grpSpPr>
        <p:sp>
          <p:nvSpPr>
            <p:cNvPr id="6" name="椭圆 5">
              <a:extLst>
                <a:ext uri="{FF2B5EF4-FFF2-40B4-BE49-F238E27FC236}">
                  <a16:creationId xmlns:a16="http://schemas.microsoft.com/office/drawing/2014/main" id="{52F4233C-3C08-41C9-839E-2BE4D778E9EE}"/>
                </a:ext>
              </a:extLst>
            </p:cNvPr>
            <p:cNvSpPr/>
            <p:nvPr/>
          </p:nvSpPr>
          <p:spPr>
            <a:xfrm>
              <a:off x="5724705" y="200525"/>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5CE017C-4CF0-4396-A0E5-28CC396B079C}"/>
                </a:ext>
              </a:extLst>
            </p:cNvPr>
            <p:cNvSpPr/>
            <p:nvPr/>
          </p:nvSpPr>
          <p:spPr>
            <a:xfrm>
              <a:off x="0" y="200526"/>
              <a:ext cx="6047873"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F73C4B0-C678-489F-AE8B-2EA661F74735}"/>
              </a:ext>
            </a:extLst>
          </p:cNvPr>
          <p:cNvSpPr txBox="1"/>
          <p:nvPr/>
        </p:nvSpPr>
        <p:spPr>
          <a:xfrm>
            <a:off x="0" y="390777"/>
            <a:ext cx="6047872" cy="584775"/>
          </a:xfrm>
          <a:prstGeom prst="rect">
            <a:avLst/>
          </a:prstGeom>
          <a:noFill/>
        </p:spPr>
        <p:txBody>
          <a:bodyPr wrap="square" lIns="432000" rtlCol="0">
            <a:spAutoFit/>
          </a:bodyPr>
          <a:lstStyle/>
          <a:p>
            <a:r>
              <a:rPr lang="zh-CN" altLang="en-US" sz="3200" b="1">
                <a:solidFill>
                  <a:schemeClr val="bg1"/>
                </a:solidFill>
                <a:latin typeface="微软雅黑" panose="020B0503020204020204" pitchFamily="34" charset="-122"/>
                <a:ea typeface="微软雅黑" panose="020B0503020204020204" pitchFamily="34" charset="-122"/>
              </a:rPr>
              <a:t>研究背景</a:t>
            </a:r>
          </a:p>
        </p:txBody>
      </p:sp>
      <p:sp>
        <p:nvSpPr>
          <p:cNvPr id="11" name="矩形 10">
            <a:extLst>
              <a:ext uri="{FF2B5EF4-FFF2-40B4-BE49-F238E27FC236}">
                <a16:creationId xmlns:a16="http://schemas.microsoft.com/office/drawing/2014/main" id="{313E1399-1EC4-40FD-A12B-7D48A89B742D}"/>
              </a:ext>
            </a:extLst>
          </p:cNvPr>
          <p:cNvSpPr/>
          <p:nvPr/>
        </p:nvSpPr>
        <p:spPr>
          <a:xfrm>
            <a:off x="4910332" y="4026851"/>
            <a:ext cx="1800000" cy="1879200"/>
          </a:xfrm>
          <a:prstGeom prst="rect">
            <a:avLst/>
          </a:prstGeom>
          <a:solidFill>
            <a:srgbClr val="203864"/>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2764903-361E-46F3-B756-E77CFBCE9D47}"/>
              </a:ext>
            </a:extLst>
          </p:cNvPr>
          <p:cNvSpPr/>
          <p:nvPr/>
        </p:nvSpPr>
        <p:spPr>
          <a:xfrm>
            <a:off x="540000" y="1439994"/>
            <a:ext cx="4020964" cy="5040003"/>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a:solidFill>
                  <a:schemeClr val="tx1"/>
                </a:solidFill>
                <a:latin typeface="微软雅黑" panose="020B0503020204020204" pitchFamily="34" charset="-122"/>
                <a:ea typeface="微软雅黑" panose="020B0503020204020204" pitchFamily="34" charset="-122"/>
              </a:rPr>
              <a:t>       为减少航天器发射时的负荷，空间反应堆的规模应尽可能小。因此空间反应堆通常不装载慢化剂，因此其堆芯内的中子以快中子为主。然而在发射中止可能导致的水淹事故中，进入堆芯的水使中子能谱慢化，由于</a:t>
            </a:r>
            <a:r>
              <a:rPr lang="en-US" altLang="zh-CN" baseline="30000">
                <a:solidFill>
                  <a:schemeClr val="tx1"/>
                </a:solidFill>
                <a:latin typeface="微软雅黑" panose="020B0503020204020204" pitchFamily="34" charset="-122"/>
                <a:ea typeface="微软雅黑" panose="020B0503020204020204" pitchFamily="34" charset="-122"/>
              </a:rPr>
              <a:t>235</a:t>
            </a:r>
            <a:r>
              <a:rPr lang="en-US" altLang="zh-CN">
                <a:solidFill>
                  <a:schemeClr val="tx1"/>
                </a:solidFill>
                <a:latin typeface="微软雅黑" panose="020B0503020204020204" pitchFamily="34" charset="-122"/>
                <a:ea typeface="微软雅黑" panose="020B0503020204020204" pitchFamily="34" charset="-122"/>
              </a:rPr>
              <a:t>U</a:t>
            </a:r>
            <a:r>
              <a:rPr lang="zh-CN" altLang="en-US">
                <a:solidFill>
                  <a:schemeClr val="tx1"/>
                </a:solidFill>
                <a:latin typeface="微软雅黑" panose="020B0503020204020204" pitchFamily="34" charset="-122"/>
                <a:ea typeface="微软雅黑" panose="020B0503020204020204" pitchFamily="34" charset="-122"/>
              </a:rPr>
              <a:t>原子对热中子的裂变截面大于快中子，导致堆芯的</a:t>
            </a:r>
            <a:r>
              <a:rPr lang="en-US" altLang="zh-CN" i="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baseline="-25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eff</a:t>
            </a:r>
            <a:r>
              <a:rPr lang="zh-CN" altLang="en-US">
                <a:solidFill>
                  <a:schemeClr val="tx1"/>
                </a:solidFill>
                <a:latin typeface="微软雅黑" panose="020B0503020204020204" pitchFamily="34" charset="-122"/>
                <a:ea typeface="微软雅黑" panose="020B0503020204020204" pitchFamily="34" charset="-122"/>
              </a:rPr>
              <a:t>上升甚至达到临界。</a:t>
            </a:r>
          </a:p>
          <a:p>
            <a:pPr algn="ctr">
              <a:lnSpc>
                <a:spcPct val="150000"/>
              </a:lnSpc>
            </a:pP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13EDEB04-83FE-4EE3-9DE5-B8F94EDE29CE}"/>
              </a:ext>
            </a:extLst>
          </p:cNvPr>
          <p:cNvPicPr>
            <a:picLocks noChangeAspect="1"/>
          </p:cNvPicPr>
          <p:nvPr/>
        </p:nvPicPr>
        <p:blipFill>
          <a:blip r:embed="rId2"/>
          <a:stretch>
            <a:fillRect/>
          </a:stretch>
        </p:blipFill>
        <p:spPr>
          <a:xfrm>
            <a:off x="9594421" y="1439994"/>
            <a:ext cx="2057579" cy="1877731"/>
          </a:xfrm>
          <a:prstGeom prst="rect">
            <a:avLst/>
          </a:prstGeom>
        </p:spPr>
      </p:pic>
      <p:pic>
        <p:nvPicPr>
          <p:cNvPr id="37" name="图片 36">
            <a:extLst>
              <a:ext uri="{FF2B5EF4-FFF2-40B4-BE49-F238E27FC236}">
                <a16:creationId xmlns:a16="http://schemas.microsoft.com/office/drawing/2014/main" id="{2A2DF4F5-6B58-462D-80F1-5E6E08DAD320}"/>
              </a:ext>
            </a:extLst>
          </p:cNvPr>
          <p:cNvPicPr>
            <a:picLocks noChangeAspect="1"/>
          </p:cNvPicPr>
          <p:nvPr/>
        </p:nvPicPr>
        <p:blipFill>
          <a:blip r:embed="rId3"/>
          <a:stretch>
            <a:fillRect/>
          </a:stretch>
        </p:blipFill>
        <p:spPr>
          <a:xfrm>
            <a:off x="7109799" y="1439993"/>
            <a:ext cx="2057579" cy="1877731"/>
          </a:xfrm>
          <a:prstGeom prst="rect">
            <a:avLst/>
          </a:prstGeom>
        </p:spPr>
      </p:pic>
      <p:cxnSp>
        <p:nvCxnSpPr>
          <p:cNvPr id="39" name="直接箭头连接符 38">
            <a:extLst>
              <a:ext uri="{FF2B5EF4-FFF2-40B4-BE49-F238E27FC236}">
                <a16:creationId xmlns:a16="http://schemas.microsoft.com/office/drawing/2014/main" id="{F128FCAC-3FBB-44FF-A27F-66A7CDA97445}"/>
              </a:ext>
            </a:extLst>
          </p:cNvPr>
          <p:cNvCxnSpPr>
            <a:stCxn id="37" idx="3"/>
            <a:endCxn id="36" idx="1"/>
          </p:cNvCxnSpPr>
          <p:nvPr/>
        </p:nvCxnSpPr>
        <p:spPr>
          <a:xfrm>
            <a:off x="9167378" y="2378859"/>
            <a:ext cx="427043" cy="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C8929BC9-921A-4685-ADEF-DDB62C2CB62C}"/>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7077364" y="3959262"/>
            <a:ext cx="2059200" cy="1879200"/>
          </a:xfrm>
          <a:prstGeom prst="rect">
            <a:avLst/>
          </a:prstGeom>
        </p:spPr>
      </p:pic>
      <p:pic>
        <p:nvPicPr>
          <p:cNvPr id="42" name="图片 41">
            <a:extLst>
              <a:ext uri="{FF2B5EF4-FFF2-40B4-BE49-F238E27FC236}">
                <a16:creationId xmlns:a16="http://schemas.microsoft.com/office/drawing/2014/main" id="{4E622A1E-8426-4390-96AC-7B534A84D2CD}"/>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9592800" y="3959262"/>
            <a:ext cx="2059200" cy="1879200"/>
          </a:xfrm>
          <a:prstGeom prst="rect">
            <a:avLst/>
          </a:prstGeom>
        </p:spPr>
      </p:pic>
      <p:cxnSp>
        <p:nvCxnSpPr>
          <p:cNvPr id="43" name="直接箭头连接符 42">
            <a:extLst>
              <a:ext uri="{FF2B5EF4-FFF2-40B4-BE49-F238E27FC236}">
                <a16:creationId xmlns:a16="http://schemas.microsoft.com/office/drawing/2014/main" id="{B6B7F950-61C5-4EA2-A016-7F784B97DF6E}"/>
              </a:ext>
            </a:extLst>
          </p:cNvPr>
          <p:cNvCxnSpPr>
            <a:cxnSpLocks/>
            <a:stCxn id="41" idx="3"/>
            <a:endCxn id="42" idx="1"/>
          </p:cNvCxnSpPr>
          <p:nvPr/>
        </p:nvCxnSpPr>
        <p:spPr>
          <a:xfrm>
            <a:off x="9136564" y="4898862"/>
            <a:ext cx="45623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圆角 45">
            <a:extLst>
              <a:ext uri="{FF2B5EF4-FFF2-40B4-BE49-F238E27FC236}">
                <a16:creationId xmlns:a16="http://schemas.microsoft.com/office/drawing/2014/main" id="{EFC1F9ED-22CC-4343-BDAC-06035C3A3840}"/>
              </a:ext>
            </a:extLst>
          </p:cNvPr>
          <p:cNvSpPr/>
          <p:nvPr/>
        </p:nvSpPr>
        <p:spPr>
          <a:xfrm>
            <a:off x="8356598" y="4026851"/>
            <a:ext cx="678707" cy="1669099"/>
          </a:xfrm>
          <a:prstGeom prst="roundRect">
            <a:avLst>
              <a:gd name="adj" fmla="val 0"/>
            </a:avLst>
          </a:prstGeom>
          <a:solidFill>
            <a:srgbClr val="FFED9F">
              <a:alpha val="50000"/>
            </a:srgb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B6DBFA99-E4F0-439A-AF95-3833A127CF72}"/>
              </a:ext>
            </a:extLst>
          </p:cNvPr>
          <p:cNvSpPr/>
          <p:nvPr/>
        </p:nvSpPr>
        <p:spPr>
          <a:xfrm>
            <a:off x="9972675" y="4026851"/>
            <a:ext cx="1582379" cy="1669099"/>
          </a:xfrm>
          <a:prstGeom prst="roundRect">
            <a:avLst>
              <a:gd name="adj" fmla="val 0"/>
            </a:avLst>
          </a:prstGeom>
          <a:solidFill>
            <a:srgbClr val="FFED9F">
              <a:alpha val="50000"/>
            </a:srgb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柱形 47">
            <a:extLst>
              <a:ext uri="{FF2B5EF4-FFF2-40B4-BE49-F238E27FC236}">
                <a16:creationId xmlns:a16="http://schemas.microsoft.com/office/drawing/2014/main" id="{0737DF65-A38F-4B8A-85FE-6F9007D1ADEE}"/>
              </a:ext>
            </a:extLst>
          </p:cNvPr>
          <p:cNvSpPr>
            <a:spLocks noChangeAspect="1"/>
          </p:cNvSpPr>
          <p:nvPr/>
        </p:nvSpPr>
        <p:spPr>
          <a:xfrm>
            <a:off x="5539656" y="1980000"/>
            <a:ext cx="541353" cy="720000"/>
          </a:xfrm>
          <a:prstGeom prst="can">
            <a:avLst/>
          </a:prstGeom>
          <a:noFill/>
          <a:ln w="38100">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柱形 48">
            <a:extLst>
              <a:ext uri="{FF2B5EF4-FFF2-40B4-BE49-F238E27FC236}">
                <a16:creationId xmlns:a16="http://schemas.microsoft.com/office/drawing/2014/main" id="{71169CD7-70EC-4027-A524-0DF29F980D56}"/>
              </a:ext>
            </a:extLst>
          </p:cNvPr>
          <p:cNvSpPr>
            <a:spLocks noChangeAspect="1"/>
          </p:cNvSpPr>
          <p:nvPr/>
        </p:nvSpPr>
        <p:spPr>
          <a:xfrm>
            <a:off x="5539656" y="4500000"/>
            <a:ext cx="541353" cy="720000"/>
          </a:xfrm>
          <a:prstGeom prst="can">
            <a:avLst/>
          </a:prstGeom>
          <a:solidFill>
            <a:srgbClr val="EBDC6B"/>
          </a:solidFill>
          <a:ln w="127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F44D036E-76E7-4A55-AB90-9ED60DDDEF22}"/>
              </a:ext>
            </a:extLst>
          </p:cNvPr>
          <p:cNvCxnSpPr>
            <a:cxnSpLocks/>
          </p:cNvCxnSpPr>
          <p:nvPr/>
        </p:nvCxnSpPr>
        <p:spPr>
          <a:xfrm>
            <a:off x="5810332" y="2933700"/>
            <a:ext cx="0" cy="880249"/>
          </a:xfrm>
          <a:prstGeom prst="straightConnector1">
            <a:avLst/>
          </a:prstGeom>
          <a:ln w="508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500632DB-06F3-457F-8C7F-033CB04A1DFD}"/>
              </a:ext>
            </a:extLst>
          </p:cNvPr>
          <p:cNvSpPr/>
          <p:nvPr/>
        </p:nvSpPr>
        <p:spPr>
          <a:xfrm>
            <a:off x="0" y="6138000"/>
            <a:ext cx="12192000" cy="720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a:solidFill>
                  <a:schemeClr val="tx1"/>
                </a:solidFill>
                <a:latin typeface="Calibri" panose="020F0502020204030204" pitchFamily="34" charset="0"/>
                <a:cs typeface="Calibri" panose="020F0502020204030204" pitchFamily="34" charset="0"/>
              </a:rPr>
              <a:t>Reference: Doligez X, Bouneau S, David S, Ernoult M, Zakari-Issoufou A, Thiollière N, et al. Fundamentals of reactor physics with a view to the (possible) futures of nuclear energy. Cr Phys 2017;18:372-80. </a:t>
            </a:r>
            <a:endParaRPr lang="zh-CN" altLang="en-US">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59333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E0BC6FF-D713-44AB-9F41-CC4D8EABE1E9}"/>
              </a:ext>
            </a:extLst>
          </p:cNvPr>
          <p:cNvSpPr/>
          <p:nvPr/>
        </p:nvSpPr>
        <p:spPr>
          <a:xfrm>
            <a:off x="2135500" y="943520"/>
            <a:ext cx="5040000" cy="1080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CC82E9C-28AD-46D6-A247-8DD530DA0A95}"/>
              </a:ext>
            </a:extLst>
          </p:cNvPr>
          <p:cNvSpPr/>
          <p:nvPr/>
        </p:nvSpPr>
        <p:spPr>
          <a:xfrm>
            <a:off x="0" y="5778000"/>
            <a:ext cx="5040000" cy="1080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4610CBBB-621F-4221-8B53-87728CC16370}"/>
              </a:ext>
            </a:extLst>
          </p:cNvPr>
          <p:cNvGrpSpPr/>
          <p:nvPr/>
        </p:nvGrpSpPr>
        <p:grpSpPr>
          <a:xfrm>
            <a:off x="4970272" y="1364980"/>
            <a:ext cx="2205228" cy="658540"/>
            <a:chOff x="7954772" y="2224360"/>
            <a:chExt cx="2205228" cy="658540"/>
          </a:xfrm>
        </p:grpSpPr>
        <p:sp>
          <p:nvSpPr>
            <p:cNvPr id="10" name="等腰三角形 9">
              <a:extLst>
                <a:ext uri="{FF2B5EF4-FFF2-40B4-BE49-F238E27FC236}">
                  <a16:creationId xmlns:a16="http://schemas.microsoft.com/office/drawing/2014/main" id="{5C03D054-C616-4901-AB7A-7214C5AC00AF}"/>
                </a:ext>
              </a:extLst>
            </p:cNvPr>
            <p:cNvSpPr/>
            <p:nvPr/>
          </p:nvSpPr>
          <p:spPr>
            <a:xfrm>
              <a:off x="9526524" y="2336800"/>
              <a:ext cx="633476" cy="54610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9FB3C981-BBFF-4D69-97F8-03573B16766B}"/>
                </a:ext>
              </a:extLst>
            </p:cNvPr>
            <p:cNvSpPr/>
            <p:nvPr/>
          </p:nvSpPr>
          <p:spPr>
            <a:xfrm>
              <a:off x="8664448" y="2336800"/>
              <a:ext cx="633476" cy="54610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a:extLst>
                <a:ext uri="{FF2B5EF4-FFF2-40B4-BE49-F238E27FC236}">
                  <a16:creationId xmlns:a16="http://schemas.microsoft.com/office/drawing/2014/main" id="{41201AAF-CBCC-4B50-BEF3-B735CEA0DA54}"/>
                </a:ext>
              </a:extLst>
            </p:cNvPr>
            <p:cNvSpPr/>
            <p:nvPr/>
          </p:nvSpPr>
          <p:spPr>
            <a:xfrm>
              <a:off x="7954772" y="2336800"/>
              <a:ext cx="633476" cy="54610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5C3B0C7C-C71D-479D-B45D-FD108C13AEA5}"/>
                </a:ext>
              </a:extLst>
            </p:cNvPr>
            <p:cNvSpPr/>
            <p:nvPr/>
          </p:nvSpPr>
          <p:spPr>
            <a:xfrm>
              <a:off x="8435848" y="2224360"/>
              <a:ext cx="633476" cy="54610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65D75468-44AB-4725-A53D-762D1946540F}"/>
                </a:ext>
              </a:extLst>
            </p:cNvPr>
            <p:cNvSpPr/>
            <p:nvPr/>
          </p:nvSpPr>
          <p:spPr>
            <a:xfrm>
              <a:off x="9274048" y="2247900"/>
              <a:ext cx="633476" cy="54610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8CAC095B-4648-40CE-AB9B-ABDCF5D20342}"/>
                </a:ext>
              </a:extLst>
            </p:cNvPr>
            <p:cNvSpPr/>
            <p:nvPr/>
          </p:nvSpPr>
          <p:spPr>
            <a:xfrm>
              <a:off x="8283448" y="2336800"/>
              <a:ext cx="633476" cy="54610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a:extLst>
                <a:ext uri="{FF2B5EF4-FFF2-40B4-BE49-F238E27FC236}">
                  <a16:creationId xmlns:a16="http://schemas.microsoft.com/office/drawing/2014/main" id="{80FFD424-EB95-4642-B1C9-795949CC4013}"/>
                </a:ext>
              </a:extLst>
            </p:cNvPr>
            <p:cNvSpPr/>
            <p:nvPr/>
          </p:nvSpPr>
          <p:spPr>
            <a:xfrm>
              <a:off x="9057386" y="2336800"/>
              <a:ext cx="633476" cy="54610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a:extLst>
              <a:ext uri="{FF2B5EF4-FFF2-40B4-BE49-F238E27FC236}">
                <a16:creationId xmlns:a16="http://schemas.microsoft.com/office/drawing/2014/main" id="{70B1F171-290D-4203-8272-F8E8CCEF768A}"/>
              </a:ext>
            </a:extLst>
          </p:cNvPr>
          <p:cNvSpPr/>
          <p:nvPr/>
        </p:nvSpPr>
        <p:spPr>
          <a:xfrm>
            <a:off x="2509200" y="1278210"/>
            <a:ext cx="4292600" cy="1219200"/>
          </a:xfrm>
          <a:prstGeom prst="rect">
            <a:avLst/>
          </a:prstGeom>
          <a:pattFill prst="lgGrid">
            <a:fgClr>
              <a:schemeClr val="bg1">
                <a:lumMod val="85000"/>
              </a:schemeClr>
            </a:fgClr>
            <a:bgClr>
              <a:srgbClr val="002060"/>
            </a:bgClr>
          </a:pattFill>
          <a:ln>
            <a:noFill/>
          </a:ln>
          <a:scene3d>
            <a:camera prst="perspectiveRelaxedModerately" fov="7200000">
              <a:rot lat="20158396" lon="18556120" rev="158838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981FAF81-45E2-4C43-8D3C-B1C270E40971}"/>
              </a:ext>
            </a:extLst>
          </p:cNvPr>
          <p:cNvSpPr/>
          <p:nvPr/>
        </p:nvSpPr>
        <p:spPr>
          <a:xfrm>
            <a:off x="0" y="4698000"/>
            <a:ext cx="5040000" cy="1080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DB0FAB93-A6F1-49AA-AEDD-B794034DF054}"/>
              </a:ext>
            </a:extLst>
          </p:cNvPr>
          <p:cNvSpPr/>
          <p:nvPr/>
        </p:nvSpPr>
        <p:spPr>
          <a:xfrm>
            <a:off x="4209796" y="647020"/>
            <a:ext cx="2290252" cy="1660800"/>
          </a:xfrm>
          <a:prstGeom prst="ellipse">
            <a:avLst/>
          </a:prstGeom>
          <a:gradFill flip="none" rotWithShape="1">
            <a:gsLst>
              <a:gs pos="20000">
                <a:schemeClr val="bg1"/>
              </a:gs>
              <a:gs pos="67000">
                <a:srgbClr val="FEF1EA">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EF961A4F-19B5-4481-B04B-B28C23B377F1}"/>
              </a:ext>
            </a:extLst>
          </p:cNvPr>
          <p:cNvPicPr>
            <a:picLocks noChangeAspect="1"/>
          </p:cNvPicPr>
          <p:nvPr/>
        </p:nvPicPr>
        <p:blipFill rotWithShape="1">
          <a:blip r:embed="rId4"/>
          <a:srcRect l="8247" t="37577" b="37577"/>
          <a:stretch/>
        </p:blipFill>
        <p:spPr>
          <a:xfrm>
            <a:off x="0" y="3623600"/>
            <a:ext cx="5040000" cy="1080000"/>
          </a:xfrm>
          <a:prstGeom prst="rect">
            <a:avLst/>
          </a:prstGeom>
        </p:spPr>
      </p:pic>
      <p:grpSp>
        <p:nvGrpSpPr>
          <p:cNvPr id="25" name="组合 24">
            <a:extLst>
              <a:ext uri="{FF2B5EF4-FFF2-40B4-BE49-F238E27FC236}">
                <a16:creationId xmlns:a16="http://schemas.microsoft.com/office/drawing/2014/main" id="{D1E707CC-87FA-4C11-BCD8-8C9F0A9834FF}"/>
              </a:ext>
            </a:extLst>
          </p:cNvPr>
          <p:cNvGrpSpPr/>
          <p:nvPr/>
        </p:nvGrpSpPr>
        <p:grpSpPr>
          <a:xfrm>
            <a:off x="1044000" y="3052168"/>
            <a:ext cx="3966986" cy="1985549"/>
            <a:chOff x="689075" y="2457082"/>
            <a:chExt cx="3966986" cy="1985549"/>
          </a:xfrm>
        </p:grpSpPr>
        <p:sp>
          <p:nvSpPr>
            <p:cNvPr id="26" name="矩形 25">
              <a:extLst>
                <a:ext uri="{FF2B5EF4-FFF2-40B4-BE49-F238E27FC236}">
                  <a16:creationId xmlns:a16="http://schemas.microsoft.com/office/drawing/2014/main" id="{E8A4CF27-B2B8-43C3-8D7E-CAD0777EA62F}"/>
                </a:ext>
              </a:extLst>
            </p:cNvPr>
            <p:cNvSpPr/>
            <p:nvPr/>
          </p:nvSpPr>
          <p:spPr>
            <a:xfrm>
              <a:off x="689075" y="2457082"/>
              <a:ext cx="2381050" cy="1160795"/>
            </a:xfrm>
            <a:prstGeom prst="rect">
              <a:avLst/>
            </a:prstGeom>
            <a:pattFill prst="lgGrid">
              <a:fgClr>
                <a:schemeClr val="bg1">
                  <a:lumMod val="75000"/>
                </a:schemeClr>
              </a:fgClr>
              <a:bgClr>
                <a:srgbClr val="02234B"/>
              </a:bgClr>
            </a:pattFill>
            <a:ln>
              <a:noFill/>
            </a:ln>
            <a:scene3d>
              <a:camera prst="orthographicFront">
                <a:rot lat="300000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矩形 26">
              <a:extLst>
                <a:ext uri="{FF2B5EF4-FFF2-40B4-BE49-F238E27FC236}">
                  <a16:creationId xmlns:a16="http://schemas.microsoft.com/office/drawing/2014/main" id="{0B0D71F9-1960-4B7C-A9E1-04CC7896FFEF}"/>
                </a:ext>
              </a:extLst>
            </p:cNvPr>
            <p:cNvSpPr/>
            <p:nvPr/>
          </p:nvSpPr>
          <p:spPr>
            <a:xfrm>
              <a:off x="1686076" y="3106905"/>
              <a:ext cx="1080000" cy="1080000"/>
            </a:xfrm>
            <a:prstGeom prst="rect">
              <a:avLst/>
            </a:prstGeom>
            <a:solidFill>
              <a:srgbClr val="FFC000"/>
            </a:solidFill>
            <a:ln>
              <a:noFill/>
            </a:ln>
            <a:scene3d>
              <a:camera prst="orthographicFront">
                <a:rot lat="3000000" lon="3000000" rev="1200000"/>
              </a:camera>
              <a:lightRig rig="threePt" dir="t">
                <a:rot lat="0" lon="0" rev="3000000"/>
              </a:lightRig>
            </a:scene3d>
            <a:sp3d extrusionH="1066800" prstMaterial="matte">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5B1ADDA-7C98-433B-95D2-003A01E839D8}"/>
                </a:ext>
              </a:extLst>
            </p:cNvPr>
            <p:cNvSpPr/>
            <p:nvPr/>
          </p:nvSpPr>
          <p:spPr>
            <a:xfrm>
              <a:off x="2824132" y="3281836"/>
              <a:ext cx="1831929" cy="1160795"/>
            </a:xfrm>
            <a:prstGeom prst="rect">
              <a:avLst/>
            </a:prstGeom>
            <a:pattFill prst="lgGrid">
              <a:fgClr>
                <a:schemeClr val="bg1">
                  <a:lumMod val="75000"/>
                </a:schemeClr>
              </a:fgClr>
              <a:bgClr>
                <a:srgbClr val="02234B"/>
              </a:bgClr>
            </a:pattFill>
            <a:ln>
              <a:noFill/>
            </a:ln>
            <a:scene3d>
              <a:camera prst="orthographicFront">
                <a:rot lat="300000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9" name="图片 28">
            <a:extLst>
              <a:ext uri="{FF2B5EF4-FFF2-40B4-BE49-F238E27FC236}">
                <a16:creationId xmlns:a16="http://schemas.microsoft.com/office/drawing/2014/main" id="{F65810E6-85E6-4BF2-BDC7-4D5E3E9B8606}"/>
              </a:ext>
            </a:extLst>
          </p:cNvPr>
          <p:cNvPicPr>
            <a:picLocks noChangeAspect="1"/>
          </p:cNvPicPr>
          <p:nvPr/>
        </p:nvPicPr>
        <p:blipFill>
          <a:blip r:embed="rId5"/>
          <a:stretch>
            <a:fillRect/>
          </a:stretch>
        </p:blipFill>
        <p:spPr>
          <a:xfrm>
            <a:off x="7435214" y="2067333"/>
            <a:ext cx="3712786" cy="2408129"/>
          </a:xfrm>
          <a:prstGeom prst="rect">
            <a:avLst/>
          </a:prstGeom>
        </p:spPr>
      </p:pic>
      <p:grpSp>
        <p:nvGrpSpPr>
          <p:cNvPr id="30" name="组合 29">
            <a:extLst>
              <a:ext uri="{FF2B5EF4-FFF2-40B4-BE49-F238E27FC236}">
                <a16:creationId xmlns:a16="http://schemas.microsoft.com/office/drawing/2014/main" id="{80C06BAF-1F65-4F58-97BD-D58A31125E8C}"/>
              </a:ext>
            </a:extLst>
          </p:cNvPr>
          <p:cNvGrpSpPr/>
          <p:nvPr/>
        </p:nvGrpSpPr>
        <p:grpSpPr>
          <a:xfrm>
            <a:off x="5451721" y="3945484"/>
            <a:ext cx="3966986" cy="1985549"/>
            <a:chOff x="689075" y="2457082"/>
            <a:chExt cx="3966986" cy="1985549"/>
          </a:xfrm>
        </p:grpSpPr>
        <p:sp>
          <p:nvSpPr>
            <p:cNvPr id="31" name="矩形 30">
              <a:extLst>
                <a:ext uri="{FF2B5EF4-FFF2-40B4-BE49-F238E27FC236}">
                  <a16:creationId xmlns:a16="http://schemas.microsoft.com/office/drawing/2014/main" id="{44B04288-9276-4F98-BEC7-FFE1408A63CF}"/>
                </a:ext>
              </a:extLst>
            </p:cNvPr>
            <p:cNvSpPr/>
            <p:nvPr/>
          </p:nvSpPr>
          <p:spPr>
            <a:xfrm>
              <a:off x="689075" y="2457082"/>
              <a:ext cx="2381050" cy="1160795"/>
            </a:xfrm>
            <a:prstGeom prst="rect">
              <a:avLst/>
            </a:prstGeom>
            <a:pattFill prst="lgGrid">
              <a:fgClr>
                <a:schemeClr val="bg1">
                  <a:lumMod val="75000"/>
                </a:schemeClr>
              </a:fgClr>
              <a:bgClr>
                <a:srgbClr val="010F21"/>
              </a:bgClr>
            </a:pattFill>
            <a:ln>
              <a:noFill/>
            </a:ln>
            <a:scene3d>
              <a:camera prst="orthographicFront">
                <a:rot lat="300000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矩形 31">
              <a:extLst>
                <a:ext uri="{FF2B5EF4-FFF2-40B4-BE49-F238E27FC236}">
                  <a16:creationId xmlns:a16="http://schemas.microsoft.com/office/drawing/2014/main" id="{F97F618A-2FBD-4CF3-9EC4-5009E9AF317C}"/>
                </a:ext>
              </a:extLst>
            </p:cNvPr>
            <p:cNvSpPr/>
            <p:nvPr/>
          </p:nvSpPr>
          <p:spPr>
            <a:xfrm>
              <a:off x="1686076" y="3106905"/>
              <a:ext cx="1080000" cy="1080000"/>
            </a:xfrm>
            <a:prstGeom prst="rect">
              <a:avLst/>
            </a:prstGeom>
            <a:solidFill>
              <a:srgbClr val="B88C00"/>
            </a:solidFill>
            <a:ln>
              <a:noFill/>
            </a:ln>
            <a:scene3d>
              <a:camera prst="orthographicFront">
                <a:rot lat="3000000" lon="3000000" rev="1200000"/>
              </a:camera>
              <a:lightRig rig="threePt" dir="t">
                <a:rot lat="0" lon="0" rev="3000000"/>
              </a:lightRig>
            </a:scene3d>
            <a:sp3d extrusionH="1066800" prstMaterial="matte">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393D81CF-6065-43BC-96EE-949B51A85CB6}"/>
                </a:ext>
              </a:extLst>
            </p:cNvPr>
            <p:cNvSpPr/>
            <p:nvPr/>
          </p:nvSpPr>
          <p:spPr>
            <a:xfrm>
              <a:off x="2824132" y="3281836"/>
              <a:ext cx="1831929" cy="1160795"/>
            </a:xfrm>
            <a:prstGeom prst="rect">
              <a:avLst/>
            </a:prstGeom>
            <a:pattFill prst="lgGrid">
              <a:fgClr>
                <a:schemeClr val="bg1">
                  <a:lumMod val="75000"/>
                </a:schemeClr>
              </a:fgClr>
              <a:bgClr>
                <a:srgbClr val="010F21"/>
              </a:bgClr>
            </a:pattFill>
            <a:ln>
              <a:noFill/>
            </a:ln>
            <a:scene3d>
              <a:camera prst="orthographicFront">
                <a:rot lat="300000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4" name="图片 33">
            <a:extLst>
              <a:ext uri="{FF2B5EF4-FFF2-40B4-BE49-F238E27FC236}">
                <a16:creationId xmlns:a16="http://schemas.microsoft.com/office/drawing/2014/main" id="{DBE4E42A-C997-43A0-B928-B03BB8E8E620}"/>
              </a:ext>
            </a:extLst>
          </p:cNvPr>
          <p:cNvPicPr>
            <a:picLocks noChangeAspect="1"/>
          </p:cNvPicPr>
          <p:nvPr/>
        </p:nvPicPr>
        <p:blipFill>
          <a:blip r:embed="rId6"/>
          <a:stretch>
            <a:fillRect/>
          </a:stretch>
        </p:blipFill>
        <p:spPr>
          <a:xfrm>
            <a:off x="3275936" y="1286459"/>
            <a:ext cx="3712786" cy="2408129"/>
          </a:xfrm>
          <a:prstGeom prst="rect">
            <a:avLst/>
          </a:prstGeom>
        </p:spPr>
      </p:pic>
    </p:spTree>
    <p:extLst>
      <p:ext uri="{BB962C8B-B14F-4D97-AF65-F5344CB8AC3E}">
        <p14:creationId xmlns:p14="http://schemas.microsoft.com/office/powerpoint/2010/main" val="9501609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EBC52F98-7B9E-4F4B-80D5-840D8465ACE8}"/>
              </a:ext>
            </a:extLst>
          </p:cNvPr>
          <p:cNvGrpSpPr/>
          <p:nvPr/>
        </p:nvGrpSpPr>
        <p:grpSpPr>
          <a:xfrm>
            <a:off x="457759" y="3094144"/>
            <a:ext cx="5092700" cy="3441699"/>
            <a:chOff x="1727938" y="3238502"/>
            <a:chExt cx="5092700" cy="3441699"/>
          </a:xfrm>
        </p:grpSpPr>
        <p:sp>
          <p:nvSpPr>
            <p:cNvPr id="71" name="矩形 70">
              <a:extLst>
                <a:ext uri="{FF2B5EF4-FFF2-40B4-BE49-F238E27FC236}">
                  <a16:creationId xmlns:a16="http://schemas.microsoft.com/office/drawing/2014/main" id="{03F616E3-85F2-4005-9D0C-9A0E5BF8E1DB}"/>
                </a:ext>
              </a:extLst>
            </p:cNvPr>
            <p:cNvSpPr/>
            <p:nvPr/>
          </p:nvSpPr>
          <p:spPr>
            <a:xfrm>
              <a:off x="1727938" y="3238502"/>
              <a:ext cx="5092700" cy="344169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2" name="图片 71">
              <a:extLst>
                <a:ext uri="{FF2B5EF4-FFF2-40B4-BE49-F238E27FC236}">
                  <a16:creationId xmlns:a16="http://schemas.microsoft.com/office/drawing/2014/main" id="{DA052561-BBE6-4464-BA24-E229270330B6}"/>
                </a:ext>
              </a:extLst>
            </p:cNvPr>
            <p:cNvPicPr>
              <a:picLocks noChangeAspect="1"/>
            </p:cNvPicPr>
            <p:nvPr/>
          </p:nvPicPr>
          <p:blipFill rotWithShape="1">
            <a:blip r:embed="rId2"/>
            <a:srcRect l="26853" t="47455" r="26897" b="3749"/>
            <a:stretch/>
          </p:blipFill>
          <p:spPr>
            <a:xfrm>
              <a:off x="2587625" y="4700917"/>
              <a:ext cx="1536700" cy="1630230"/>
            </a:xfrm>
            <a:prstGeom prst="rect">
              <a:avLst/>
            </a:prstGeom>
          </p:spPr>
        </p:pic>
        <p:sp>
          <p:nvSpPr>
            <p:cNvPr id="49" name="云形 48">
              <a:extLst>
                <a:ext uri="{FF2B5EF4-FFF2-40B4-BE49-F238E27FC236}">
                  <a16:creationId xmlns:a16="http://schemas.microsoft.com/office/drawing/2014/main" id="{B7DF256A-AE10-4FD5-AB1D-BA26A51EE8FA}"/>
                </a:ext>
              </a:extLst>
            </p:cNvPr>
            <p:cNvSpPr/>
            <p:nvPr/>
          </p:nvSpPr>
          <p:spPr>
            <a:xfrm>
              <a:off x="3122724" y="4276726"/>
              <a:ext cx="634902" cy="425450"/>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a:extLst>
                <a:ext uri="{FF2B5EF4-FFF2-40B4-BE49-F238E27FC236}">
                  <a16:creationId xmlns:a16="http://schemas.microsoft.com/office/drawing/2014/main" id="{8471B6E7-BB24-453C-8028-7853C20D8F30}"/>
                </a:ext>
              </a:extLst>
            </p:cNvPr>
            <p:cNvGrpSpPr/>
            <p:nvPr/>
          </p:nvGrpSpPr>
          <p:grpSpPr>
            <a:xfrm>
              <a:off x="3390900" y="5323050"/>
              <a:ext cx="2476500" cy="1010977"/>
              <a:chOff x="2133600" y="5389823"/>
              <a:chExt cx="2476500" cy="1010977"/>
            </a:xfrm>
          </p:grpSpPr>
          <p:sp>
            <p:nvSpPr>
              <p:cNvPr id="39" name="矩形 38">
                <a:extLst>
                  <a:ext uri="{FF2B5EF4-FFF2-40B4-BE49-F238E27FC236}">
                    <a16:creationId xmlns:a16="http://schemas.microsoft.com/office/drawing/2014/main" id="{AEE11027-9C29-4F8A-96F9-66FBAE7B8943}"/>
                  </a:ext>
                </a:extLst>
              </p:cNvPr>
              <p:cNvSpPr/>
              <p:nvPr/>
            </p:nvSpPr>
            <p:spPr>
              <a:xfrm>
                <a:off x="2133600" y="5575300"/>
                <a:ext cx="1054100" cy="8255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956847AB-B858-4807-B104-E47E785CD8D5}"/>
                  </a:ext>
                </a:extLst>
              </p:cNvPr>
              <p:cNvSpPr/>
              <p:nvPr/>
            </p:nvSpPr>
            <p:spPr>
              <a:xfrm>
                <a:off x="2660650" y="5956300"/>
                <a:ext cx="1054100" cy="4445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73E18064-6134-47DF-B8E6-CD45804FA048}"/>
                  </a:ext>
                </a:extLst>
              </p:cNvPr>
              <p:cNvPicPr>
                <a:picLocks noChangeAspect="1"/>
              </p:cNvPicPr>
              <p:nvPr/>
            </p:nvPicPr>
            <p:blipFill rotWithShape="1">
              <a:blip r:embed="rId3"/>
              <a:srcRect b="22870"/>
              <a:stretch/>
            </p:blipFill>
            <p:spPr>
              <a:xfrm>
                <a:off x="3463953" y="5389823"/>
                <a:ext cx="1146147" cy="1010977"/>
              </a:xfrm>
              <a:prstGeom prst="rect">
                <a:avLst/>
              </a:prstGeom>
            </p:spPr>
          </p:pic>
          <p:cxnSp>
            <p:nvCxnSpPr>
              <p:cNvPr id="41" name="直接连接符 40">
                <a:extLst>
                  <a:ext uri="{FF2B5EF4-FFF2-40B4-BE49-F238E27FC236}">
                    <a16:creationId xmlns:a16="http://schemas.microsoft.com/office/drawing/2014/main" id="{143626B7-1301-418D-BDEB-CAEB55854D9D}"/>
                  </a:ext>
                </a:extLst>
              </p:cNvPr>
              <p:cNvCxnSpPr>
                <a:cxnSpLocks/>
                <a:stCxn id="40" idx="0"/>
              </p:cNvCxnSpPr>
              <p:nvPr/>
            </p:nvCxnSpPr>
            <p:spPr>
              <a:xfrm flipH="1">
                <a:off x="2133600" y="5956300"/>
                <a:ext cx="1054100" cy="0"/>
              </a:xfrm>
              <a:prstGeom prst="line">
                <a:avLst/>
              </a:prstGeom>
              <a:ln w="63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DE5019FD-5887-49EA-92FE-53260EE622C6}"/>
                  </a:ext>
                </a:extLst>
              </p:cNvPr>
              <p:cNvSpPr/>
              <p:nvPr/>
            </p:nvSpPr>
            <p:spPr>
              <a:xfrm>
                <a:off x="2228850" y="5632450"/>
                <a:ext cx="107950" cy="2159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1386CC0B-E23E-4A4F-B5E0-AFD42201B2D1}"/>
                  </a:ext>
                </a:extLst>
              </p:cNvPr>
              <p:cNvSpPr/>
              <p:nvPr/>
            </p:nvSpPr>
            <p:spPr>
              <a:xfrm>
                <a:off x="2446351" y="5632450"/>
                <a:ext cx="107950" cy="2159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A1CEB652-F82A-4545-804B-5371F7A24333}"/>
                  </a:ext>
                </a:extLst>
              </p:cNvPr>
              <p:cNvSpPr/>
              <p:nvPr/>
            </p:nvSpPr>
            <p:spPr>
              <a:xfrm>
                <a:off x="2660650" y="5632450"/>
                <a:ext cx="107950" cy="2159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8D58C3C0-2D52-49C6-B71A-4BD3770F0B11}"/>
                  </a:ext>
                </a:extLst>
              </p:cNvPr>
              <p:cNvSpPr/>
              <p:nvPr/>
            </p:nvSpPr>
            <p:spPr>
              <a:xfrm>
                <a:off x="2869399" y="5632450"/>
                <a:ext cx="107950" cy="2159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云形 47">
              <a:extLst>
                <a:ext uri="{FF2B5EF4-FFF2-40B4-BE49-F238E27FC236}">
                  <a16:creationId xmlns:a16="http://schemas.microsoft.com/office/drawing/2014/main" id="{D210177F-86C6-4E48-9B30-B0161C104CBB}"/>
                </a:ext>
              </a:extLst>
            </p:cNvPr>
            <p:cNvSpPr/>
            <p:nvPr/>
          </p:nvSpPr>
          <p:spPr>
            <a:xfrm>
              <a:off x="3562378" y="3556001"/>
              <a:ext cx="1231900" cy="825500"/>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4" name="图片 63">
            <a:extLst>
              <a:ext uri="{FF2B5EF4-FFF2-40B4-BE49-F238E27FC236}">
                <a16:creationId xmlns:a16="http://schemas.microsoft.com/office/drawing/2014/main" id="{12C59A92-50F7-45F2-AEC3-0E4186EEB5E8}"/>
              </a:ext>
            </a:extLst>
          </p:cNvPr>
          <p:cNvPicPr>
            <a:picLocks noChangeAspect="1"/>
          </p:cNvPicPr>
          <p:nvPr/>
        </p:nvPicPr>
        <p:blipFill>
          <a:blip r:embed="rId4"/>
          <a:stretch>
            <a:fillRect/>
          </a:stretch>
        </p:blipFill>
        <p:spPr>
          <a:xfrm>
            <a:off x="8572970" y="406789"/>
            <a:ext cx="3371380" cy="2767824"/>
          </a:xfrm>
          <a:prstGeom prst="rect">
            <a:avLst/>
          </a:prstGeom>
        </p:spPr>
      </p:pic>
      <p:sp>
        <p:nvSpPr>
          <p:cNvPr id="65" name="梯形 64">
            <a:extLst>
              <a:ext uri="{FF2B5EF4-FFF2-40B4-BE49-F238E27FC236}">
                <a16:creationId xmlns:a16="http://schemas.microsoft.com/office/drawing/2014/main" id="{61DC70D5-F6CF-4B23-B36D-FFBEFC5C3DCE}"/>
              </a:ext>
            </a:extLst>
          </p:cNvPr>
          <p:cNvSpPr/>
          <p:nvPr/>
        </p:nvSpPr>
        <p:spPr>
          <a:xfrm>
            <a:off x="960326" y="800101"/>
            <a:ext cx="1535224" cy="1676399"/>
          </a:xfrm>
          <a:prstGeom prst="trapezoid">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连接符 65">
            <a:extLst>
              <a:ext uri="{FF2B5EF4-FFF2-40B4-BE49-F238E27FC236}">
                <a16:creationId xmlns:a16="http://schemas.microsoft.com/office/drawing/2014/main" id="{FB195A08-AE96-49EF-B02A-CB90A433FEFF}"/>
              </a:ext>
            </a:extLst>
          </p:cNvPr>
          <p:cNvCxnSpPr>
            <a:cxnSpLocks/>
          </p:cNvCxnSpPr>
          <p:nvPr/>
        </p:nvCxnSpPr>
        <p:spPr>
          <a:xfrm flipH="1">
            <a:off x="842482" y="1397000"/>
            <a:ext cx="1770912" cy="0"/>
          </a:xfrm>
          <a:prstGeom prst="line">
            <a:avLst/>
          </a:prstGeom>
          <a:ln w="63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5166F306-235D-40C5-BA55-6BCCF2B02C36}"/>
              </a:ext>
            </a:extLst>
          </p:cNvPr>
          <p:cNvCxnSpPr>
            <a:cxnSpLocks/>
          </p:cNvCxnSpPr>
          <p:nvPr/>
        </p:nvCxnSpPr>
        <p:spPr>
          <a:xfrm flipH="1">
            <a:off x="842482" y="1257300"/>
            <a:ext cx="1770912" cy="0"/>
          </a:xfrm>
          <a:prstGeom prst="line">
            <a:avLst/>
          </a:prstGeom>
          <a:ln w="63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9" name="椭圆 68">
            <a:extLst>
              <a:ext uri="{FF2B5EF4-FFF2-40B4-BE49-F238E27FC236}">
                <a16:creationId xmlns:a16="http://schemas.microsoft.com/office/drawing/2014/main" id="{D6AEDD16-C8AE-4769-989D-9B63FB86833D}"/>
              </a:ext>
            </a:extLst>
          </p:cNvPr>
          <p:cNvSpPr/>
          <p:nvPr/>
        </p:nvSpPr>
        <p:spPr>
          <a:xfrm>
            <a:off x="2095500" y="-749300"/>
            <a:ext cx="1295400" cy="33401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0B6E95B7-4A67-409F-A660-E1B6FB87B07F}"/>
              </a:ext>
            </a:extLst>
          </p:cNvPr>
          <p:cNvSpPr/>
          <p:nvPr/>
        </p:nvSpPr>
        <p:spPr>
          <a:xfrm>
            <a:off x="64976" y="-635000"/>
            <a:ext cx="1295400" cy="32258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19D34FF2-FDA5-4552-9421-AD86BFB80BB3}"/>
              </a:ext>
            </a:extLst>
          </p:cNvPr>
          <p:cNvSpPr/>
          <p:nvPr/>
        </p:nvSpPr>
        <p:spPr>
          <a:xfrm>
            <a:off x="8141494" y="3683388"/>
            <a:ext cx="511277" cy="511277"/>
          </a:xfrm>
          <a:prstGeom prst="ellipse">
            <a:avLst/>
          </a:prstGeom>
          <a:solidFill>
            <a:schemeClr val="accent4">
              <a:lumMod val="60000"/>
              <a:lumOff val="40000"/>
            </a:schemeClr>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B15233D8-BC52-4400-9689-25C74876F855}"/>
              </a:ext>
            </a:extLst>
          </p:cNvPr>
          <p:cNvSpPr/>
          <p:nvPr/>
        </p:nvSpPr>
        <p:spPr>
          <a:xfrm>
            <a:off x="7885855" y="4123229"/>
            <a:ext cx="511277" cy="511277"/>
          </a:xfrm>
          <a:prstGeom prst="ellipse">
            <a:avLst/>
          </a:prstGeom>
          <a:solidFill>
            <a:schemeClr val="accent4">
              <a:lumMod val="60000"/>
              <a:lumOff val="40000"/>
            </a:schemeClr>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D67A0E97-1B48-437E-815A-4455ADAD96BE}"/>
              </a:ext>
            </a:extLst>
          </p:cNvPr>
          <p:cNvSpPr/>
          <p:nvPr/>
        </p:nvSpPr>
        <p:spPr>
          <a:xfrm>
            <a:off x="8397132" y="4123228"/>
            <a:ext cx="511277" cy="511277"/>
          </a:xfrm>
          <a:prstGeom prst="ellipse">
            <a:avLst/>
          </a:prstGeom>
          <a:solidFill>
            <a:schemeClr val="accent4">
              <a:lumMod val="60000"/>
              <a:lumOff val="40000"/>
            </a:schemeClr>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F1C6F46-C6EA-48DA-97E1-41AA6BDEE56E}"/>
              </a:ext>
            </a:extLst>
          </p:cNvPr>
          <p:cNvSpPr/>
          <p:nvPr/>
        </p:nvSpPr>
        <p:spPr>
          <a:xfrm>
            <a:off x="9163050" y="3683388"/>
            <a:ext cx="511277" cy="511277"/>
          </a:xfrm>
          <a:prstGeom prst="ellipse">
            <a:avLst/>
          </a:prstGeom>
          <a:solidFill>
            <a:schemeClr val="accent4">
              <a:lumMod val="60000"/>
              <a:lumOff val="40000"/>
            </a:schemeClr>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35244F90-6768-4891-9CF6-6B6CFE98BADC}"/>
              </a:ext>
            </a:extLst>
          </p:cNvPr>
          <p:cNvSpPr/>
          <p:nvPr/>
        </p:nvSpPr>
        <p:spPr>
          <a:xfrm>
            <a:off x="8907411" y="4123229"/>
            <a:ext cx="511277" cy="511277"/>
          </a:xfrm>
          <a:prstGeom prst="ellipse">
            <a:avLst/>
          </a:prstGeom>
          <a:solidFill>
            <a:schemeClr val="accent4">
              <a:lumMod val="60000"/>
              <a:lumOff val="40000"/>
            </a:schemeClr>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3711F0AE-C176-4D56-917D-22F7ABC56B0C}"/>
              </a:ext>
            </a:extLst>
          </p:cNvPr>
          <p:cNvSpPr/>
          <p:nvPr/>
        </p:nvSpPr>
        <p:spPr>
          <a:xfrm>
            <a:off x="9418688" y="4123228"/>
            <a:ext cx="511277" cy="511277"/>
          </a:xfrm>
          <a:prstGeom prst="ellipse">
            <a:avLst/>
          </a:prstGeom>
          <a:solidFill>
            <a:schemeClr val="accent4">
              <a:lumMod val="60000"/>
              <a:lumOff val="40000"/>
            </a:schemeClr>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644DAB3C-AFAD-4C72-B1F4-564F168FAAEC}"/>
              </a:ext>
            </a:extLst>
          </p:cNvPr>
          <p:cNvSpPr/>
          <p:nvPr/>
        </p:nvSpPr>
        <p:spPr>
          <a:xfrm>
            <a:off x="8651772" y="3683388"/>
            <a:ext cx="511277" cy="511277"/>
          </a:xfrm>
          <a:prstGeom prst="ellipse">
            <a:avLst/>
          </a:prstGeom>
          <a:solidFill>
            <a:schemeClr val="accent4">
              <a:lumMod val="60000"/>
              <a:lumOff val="40000"/>
            </a:schemeClr>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EAD25B07-3009-4E9C-BC36-8B2CCCB683B8}"/>
              </a:ext>
            </a:extLst>
          </p:cNvPr>
          <p:cNvSpPr/>
          <p:nvPr/>
        </p:nvSpPr>
        <p:spPr>
          <a:xfrm>
            <a:off x="8141494" y="4560557"/>
            <a:ext cx="511277" cy="511277"/>
          </a:xfrm>
          <a:prstGeom prst="ellipse">
            <a:avLst/>
          </a:prstGeom>
          <a:solidFill>
            <a:schemeClr val="accent4">
              <a:lumMod val="60000"/>
              <a:lumOff val="40000"/>
            </a:schemeClr>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A8AC2FCD-7CA1-43BB-84DA-7E639087F38F}"/>
              </a:ext>
            </a:extLst>
          </p:cNvPr>
          <p:cNvSpPr/>
          <p:nvPr/>
        </p:nvSpPr>
        <p:spPr>
          <a:xfrm>
            <a:off x="7885855" y="5000398"/>
            <a:ext cx="511277" cy="511277"/>
          </a:xfrm>
          <a:prstGeom prst="ellipse">
            <a:avLst/>
          </a:prstGeom>
          <a:solidFill>
            <a:schemeClr val="accent4">
              <a:lumMod val="60000"/>
              <a:lumOff val="40000"/>
            </a:schemeClr>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68380D5E-316D-40C2-AD23-E360A5981458}"/>
              </a:ext>
            </a:extLst>
          </p:cNvPr>
          <p:cNvSpPr/>
          <p:nvPr/>
        </p:nvSpPr>
        <p:spPr>
          <a:xfrm>
            <a:off x="8397132" y="5000397"/>
            <a:ext cx="511277" cy="511277"/>
          </a:xfrm>
          <a:prstGeom prst="ellipse">
            <a:avLst/>
          </a:prstGeom>
          <a:solidFill>
            <a:schemeClr val="accent4">
              <a:lumMod val="60000"/>
              <a:lumOff val="40000"/>
            </a:schemeClr>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614DD105-02E6-49D0-A6A8-725102061814}"/>
              </a:ext>
            </a:extLst>
          </p:cNvPr>
          <p:cNvSpPr/>
          <p:nvPr/>
        </p:nvSpPr>
        <p:spPr>
          <a:xfrm>
            <a:off x="9163050" y="4560557"/>
            <a:ext cx="511277" cy="511277"/>
          </a:xfrm>
          <a:prstGeom prst="ellipse">
            <a:avLst/>
          </a:prstGeom>
          <a:solidFill>
            <a:schemeClr val="accent4">
              <a:lumMod val="60000"/>
              <a:lumOff val="40000"/>
            </a:schemeClr>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565EAF30-AB02-4A36-9216-E1A10CAFCF87}"/>
              </a:ext>
            </a:extLst>
          </p:cNvPr>
          <p:cNvSpPr/>
          <p:nvPr/>
        </p:nvSpPr>
        <p:spPr>
          <a:xfrm>
            <a:off x="8907411" y="5000398"/>
            <a:ext cx="511277" cy="511277"/>
          </a:xfrm>
          <a:prstGeom prst="ellipse">
            <a:avLst/>
          </a:prstGeom>
          <a:solidFill>
            <a:schemeClr val="accent4">
              <a:lumMod val="60000"/>
              <a:lumOff val="40000"/>
            </a:schemeClr>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1E7B8471-8C22-4BF7-91FD-D241AC6308D6}"/>
              </a:ext>
            </a:extLst>
          </p:cNvPr>
          <p:cNvSpPr/>
          <p:nvPr/>
        </p:nvSpPr>
        <p:spPr>
          <a:xfrm>
            <a:off x="9418688" y="5000397"/>
            <a:ext cx="511277" cy="511277"/>
          </a:xfrm>
          <a:prstGeom prst="ellipse">
            <a:avLst/>
          </a:prstGeom>
          <a:solidFill>
            <a:schemeClr val="accent4">
              <a:lumMod val="60000"/>
              <a:lumOff val="40000"/>
            </a:schemeClr>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428F0D4E-6D6B-4733-BC89-CA47D5EF4548}"/>
              </a:ext>
            </a:extLst>
          </p:cNvPr>
          <p:cNvSpPr/>
          <p:nvPr/>
        </p:nvSpPr>
        <p:spPr>
          <a:xfrm>
            <a:off x="8651772" y="4560557"/>
            <a:ext cx="511277" cy="511277"/>
          </a:xfrm>
          <a:prstGeom prst="ellipse">
            <a:avLst/>
          </a:prstGeom>
          <a:solidFill>
            <a:schemeClr val="accent4">
              <a:lumMod val="60000"/>
              <a:lumOff val="40000"/>
            </a:schemeClr>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29FBA029-F566-458A-AA1D-21A978D6C692}"/>
              </a:ext>
            </a:extLst>
          </p:cNvPr>
          <p:cNvSpPr/>
          <p:nvPr/>
        </p:nvSpPr>
        <p:spPr>
          <a:xfrm>
            <a:off x="8141494" y="5437725"/>
            <a:ext cx="511277" cy="511277"/>
          </a:xfrm>
          <a:prstGeom prst="ellipse">
            <a:avLst/>
          </a:prstGeom>
          <a:solidFill>
            <a:schemeClr val="accent4">
              <a:lumMod val="60000"/>
              <a:lumOff val="40000"/>
            </a:schemeClr>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9CAB19F5-E257-41E9-A5D5-E44E7586F34B}"/>
              </a:ext>
            </a:extLst>
          </p:cNvPr>
          <p:cNvSpPr/>
          <p:nvPr/>
        </p:nvSpPr>
        <p:spPr>
          <a:xfrm>
            <a:off x="7634979" y="4559356"/>
            <a:ext cx="511277" cy="511277"/>
          </a:xfrm>
          <a:prstGeom prst="ellipse">
            <a:avLst/>
          </a:prstGeom>
          <a:solidFill>
            <a:schemeClr val="accent4">
              <a:lumMod val="60000"/>
              <a:lumOff val="40000"/>
            </a:schemeClr>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0F458397-D881-4084-A70C-84C654B4E09E}"/>
              </a:ext>
            </a:extLst>
          </p:cNvPr>
          <p:cNvSpPr/>
          <p:nvPr/>
        </p:nvSpPr>
        <p:spPr>
          <a:xfrm>
            <a:off x="9163050" y="5437725"/>
            <a:ext cx="511277" cy="511277"/>
          </a:xfrm>
          <a:prstGeom prst="ellipse">
            <a:avLst/>
          </a:prstGeom>
          <a:solidFill>
            <a:schemeClr val="accent4">
              <a:lumMod val="60000"/>
              <a:lumOff val="40000"/>
            </a:schemeClr>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A9282D3-B4F4-482F-B06B-6F1332B8E98A}"/>
              </a:ext>
            </a:extLst>
          </p:cNvPr>
          <p:cNvSpPr/>
          <p:nvPr/>
        </p:nvSpPr>
        <p:spPr>
          <a:xfrm>
            <a:off x="9673329" y="4560556"/>
            <a:ext cx="511277" cy="511277"/>
          </a:xfrm>
          <a:prstGeom prst="ellipse">
            <a:avLst/>
          </a:prstGeom>
          <a:solidFill>
            <a:schemeClr val="accent4">
              <a:lumMod val="60000"/>
              <a:lumOff val="40000"/>
            </a:schemeClr>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743D0D17-DC60-48BF-BA94-BA230EFFD1AE}"/>
              </a:ext>
            </a:extLst>
          </p:cNvPr>
          <p:cNvSpPr/>
          <p:nvPr/>
        </p:nvSpPr>
        <p:spPr>
          <a:xfrm>
            <a:off x="8651772" y="5437725"/>
            <a:ext cx="511277" cy="511277"/>
          </a:xfrm>
          <a:prstGeom prst="ellipse">
            <a:avLst/>
          </a:prstGeom>
          <a:solidFill>
            <a:schemeClr val="accent4">
              <a:lumMod val="60000"/>
              <a:lumOff val="40000"/>
            </a:schemeClr>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梯形 93">
            <a:extLst>
              <a:ext uri="{FF2B5EF4-FFF2-40B4-BE49-F238E27FC236}">
                <a16:creationId xmlns:a16="http://schemas.microsoft.com/office/drawing/2014/main" id="{54303EA3-CCF0-463D-9CAB-D409212E303F}"/>
              </a:ext>
            </a:extLst>
          </p:cNvPr>
          <p:cNvSpPr/>
          <p:nvPr/>
        </p:nvSpPr>
        <p:spPr>
          <a:xfrm>
            <a:off x="5710920" y="800101"/>
            <a:ext cx="1535224" cy="1676399"/>
          </a:xfrm>
          <a:prstGeom prst="trapezoid">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8AE5D722-FBF5-459A-B1A9-59B27390E796}"/>
              </a:ext>
            </a:extLst>
          </p:cNvPr>
          <p:cNvCxnSpPr>
            <a:cxnSpLocks/>
          </p:cNvCxnSpPr>
          <p:nvPr/>
        </p:nvCxnSpPr>
        <p:spPr>
          <a:xfrm flipH="1">
            <a:off x="5593076" y="1397000"/>
            <a:ext cx="1770912" cy="0"/>
          </a:xfrm>
          <a:prstGeom prst="line">
            <a:avLst/>
          </a:prstGeom>
          <a:ln w="63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02CC9538-4562-4692-933C-AFE907B1D15B}"/>
              </a:ext>
            </a:extLst>
          </p:cNvPr>
          <p:cNvCxnSpPr>
            <a:cxnSpLocks/>
          </p:cNvCxnSpPr>
          <p:nvPr/>
        </p:nvCxnSpPr>
        <p:spPr>
          <a:xfrm flipH="1">
            <a:off x="5593076" y="1257300"/>
            <a:ext cx="1770912" cy="0"/>
          </a:xfrm>
          <a:prstGeom prst="line">
            <a:avLst/>
          </a:prstGeom>
          <a:ln w="63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8" name="椭圆 97">
            <a:extLst>
              <a:ext uri="{FF2B5EF4-FFF2-40B4-BE49-F238E27FC236}">
                <a16:creationId xmlns:a16="http://schemas.microsoft.com/office/drawing/2014/main" id="{20AE2968-B9A6-4EE9-9E51-3384CC43BCAC}"/>
              </a:ext>
            </a:extLst>
          </p:cNvPr>
          <p:cNvSpPr/>
          <p:nvPr/>
        </p:nvSpPr>
        <p:spPr>
          <a:xfrm>
            <a:off x="4815570" y="-635000"/>
            <a:ext cx="1295400" cy="32258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7B151E68-D3DB-4E30-B052-E07A26275BDC}"/>
              </a:ext>
            </a:extLst>
          </p:cNvPr>
          <p:cNvSpPr/>
          <p:nvPr/>
        </p:nvSpPr>
        <p:spPr>
          <a:xfrm>
            <a:off x="6846093" y="-635000"/>
            <a:ext cx="1295400" cy="32258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a:extLst>
              <a:ext uri="{FF2B5EF4-FFF2-40B4-BE49-F238E27FC236}">
                <a16:creationId xmlns:a16="http://schemas.microsoft.com/office/drawing/2014/main" id="{00E7CAA3-8590-4D65-AA62-D57B95B30FBD}"/>
              </a:ext>
            </a:extLst>
          </p:cNvPr>
          <p:cNvPicPr>
            <a:picLocks noChangeAspect="1"/>
          </p:cNvPicPr>
          <p:nvPr/>
        </p:nvPicPr>
        <p:blipFill rotWithShape="1">
          <a:blip r:embed="rId2"/>
          <a:srcRect l="26853" t="47455" r="26897" b="3749"/>
          <a:stretch/>
        </p:blipFill>
        <p:spPr>
          <a:xfrm>
            <a:off x="6073202" y="4785585"/>
            <a:ext cx="1536700" cy="1630230"/>
          </a:xfrm>
          <a:prstGeom prst="rect">
            <a:avLst/>
          </a:prstGeom>
        </p:spPr>
      </p:pic>
      <p:pic>
        <p:nvPicPr>
          <p:cNvPr id="102" name="图片 101">
            <a:extLst>
              <a:ext uri="{FF2B5EF4-FFF2-40B4-BE49-F238E27FC236}">
                <a16:creationId xmlns:a16="http://schemas.microsoft.com/office/drawing/2014/main" id="{3548A933-D2A8-40BA-9E23-3E7B23397539}"/>
              </a:ext>
            </a:extLst>
          </p:cNvPr>
          <p:cNvPicPr>
            <a:picLocks noChangeAspect="1"/>
          </p:cNvPicPr>
          <p:nvPr/>
        </p:nvPicPr>
        <p:blipFill rotWithShape="1">
          <a:blip r:embed="rId5"/>
          <a:srcRect l="27657" t="44472" r="26898" b="4979"/>
          <a:stretch/>
        </p:blipFill>
        <p:spPr>
          <a:xfrm>
            <a:off x="10118189" y="4566877"/>
            <a:ext cx="1512730" cy="1630230"/>
          </a:xfrm>
          <a:prstGeom prst="rect">
            <a:avLst/>
          </a:prstGeom>
        </p:spPr>
      </p:pic>
    </p:spTree>
    <p:extLst>
      <p:ext uri="{BB962C8B-B14F-4D97-AF65-F5344CB8AC3E}">
        <p14:creationId xmlns:p14="http://schemas.microsoft.com/office/powerpoint/2010/main" val="1562570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D4EEE4B1-0166-4298-916A-7A55A876FC28}"/>
              </a:ext>
            </a:extLst>
          </p:cNvPr>
          <p:cNvGrpSpPr/>
          <p:nvPr/>
        </p:nvGrpSpPr>
        <p:grpSpPr>
          <a:xfrm>
            <a:off x="3179762" y="1054100"/>
            <a:ext cx="1066797" cy="4419600"/>
            <a:chOff x="3179762" y="1054100"/>
            <a:chExt cx="1066797" cy="4419600"/>
          </a:xfrm>
        </p:grpSpPr>
        <p:sp>
          <p:nvSpPr>
            <p:cNvPr id="2" name="梯形 1">
              <a:extLst>
                <a:ext uri="{FF2B5EF4-FFF2-40B4-BE49-F238E27FC236}">
                  <a16:creationId xmlns:a16="http://schemas.microsoft.com/office/drawing/2014/main" id="{94B21FC8-A101-4203-B145-2101A1A0274B}"/>
                </a:ext>
              </a:extLst>
            </p:cNvPr>
            <p:cNvSpPr/>
            <p:nvPr/>
          </p:nvSpPr>
          <p:spPr>
            <a:xfrm>
              <a:off x="3489324" y="1054100"/>
              <a:ext cx="447675" cy="476250"/>
            </a:xfrm>
            <a:prstGeom prst="trapezoid">
              <a:avLst>
                <a:gd name="adj" fmla="val 38890"/>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C2644C2-BDA9-4463-BFED-FC214E770007}"/>
                </a:ext>
              </a:extLst>
            </p:cNvPr>
            <p:cNvSpPr/>
            <p:nvPr/>
          </p:nvSpPr>
          <p:spPr>
            <a:xfrm>
              <a:off x="3465511" y="2210506"/>
              <a:ext cx="495299" cy="2850444"/>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02AA6680-648E-4303-A1E1-A5A3E566BCF0}"/>
                </a:ext>
              </a:extLst>
            </p:cNvPr>
            <p:cNvSpPr/>
            <p:nvPr/>
          </p:nvSpPr>
          <p:spPr>
            <a:xfrm>
              <a:off x="3395662" y="1530350"/>
              <a:ext cx="635000" cy="793750"/>
            </a:xfrm>
            <a:prstGeom prst="round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2C9C5EEA-693F-4D98-80F4-9829A45BC554}"/>
                </a:ext>
              </a:extLst>
            </p:cNvPr>
            <p:cNvGrpSpPr/>
            <p:nvPr/>
          </p:nvGrpSpPr>
          <p:grpSpPr>
            <a:xfrm>
              <a:off x="3179762" y="4029075"/>
              <a:ext cx="431801" cy="1343025"/>
              <a:chOff x="2336799" y="3759200"/>
              <a:chExt cx="431801" cy="1714500"/>
            </a:xfrm>
            <a:solidFill>
              <a:schemeClr val="bg1">
                <a:lumMod val="95000"/>
              </a:schemeClr>
            </a:solidFill>
          </p:grpSpPr>
          <p:sp>
            <p:nvSpPr>
              <p:cNvPr id="56" name="梯形 55">
                <a:extLst>
                  <a:ext uri="{FF2B5EF4-FFF2-40B4-BE49-F238E27FC236}">
                    <a16:creationId xmlns:a16="http://schemas.microsoft.com/office/drawing/2014/main" id="{0B1A69BD-7F55-4AE7-9941-61734E0AB138}"/>
                  </a:ext>
                </a:extLst>
              </p:cNvPr>
              <p:cNvSpPr/>
              <p:nvPr/>
            </p:nvSpPr>
            <p:spPr>
              <a:xfrm>
                <a:off x="2336799" y="3759200"/>
                <a:ext cx="431801" cy="476250"/>
              </a:xfrm>
              <a:prstGeom prst="trapezoid">
                <a:avLst>
                  <a:gd name="adj" fmla="val 38890"/>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87146A8-D9FB-49DE-8753-0C1601595757}"/>
                  </a:ext>
                </a:extLst>
              </p:cNvPr>
              <p:cNvSpPr/>
              <p:nvPr/>
            </p:nvSpPr>
            <p:spPr>
              <a:xfrm>
                <a:off x="2336799" y="4235450"/>
                <a:ext cx="431800" cy="12382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55B33FA5-158F-4324-A979-F4694B15E797}"/>
                </a:ext>
              </a:extLst>
            </p:cNvPr>
            <p:cNvGrpSpPr/>
            <p:nvPr/>
          </p:nvGrpSpPr>
          <p:grpSpPr>
            <a:xfrm>
              <a:off x="3814758" y="4029075"/>
              <a:ext cx="431801" cy="1343025"/>
              <a:chOff x="2336799" y="3759200"/>
              <a:chExt cx="431801" cy="1714500"/>
            </a:xfrm>
            <a:solidFill>
              <a:schemeClr val="bg1">
                <a:lumMod val="95000"/>
              </a:schemeClr>
            </a:solidFill>
          </p:grpSpPr>
          <p:sp>
            <p:nvSpPr>
              <p:cNvPr id="59" name="梯形 58">
                <a:extLst>
                  <a:ext uri="{FF2B5EF4-FFF2-40B4-BE49-F238E27FC236}">
                    <a16:creationId xmlns:a16="http://schemas.microsoft.com/office/drawing/2014/main" id="{A8E8A339-EDCA-4D70-AB0A-B0336C4ED071}"/>
                  </a:ext>
                </a:extLst>
              </p:cNvPr>
              <p:cNvSpPr/>
              <p:nvPr/>
            </p:nvSpPr>
            <p:spPr>
              <a:xfrm>
                <a:off x="2336799" y="3759200"/>
                <a:ext cx="431801" cy="476250"/>
              </a:xfrm>
              <a:prstGeom prst="trapezoid">
                <a:avLst>
                  <a:gd name="adj" fmla="val 38890"/>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E7D0D054-3DB6-45B6-A9E0-1FEF8BED8F49}"/>
                  </a:ext>
                </a:extLst>
              </p:cNvPr>
              <p:cNvSpPr/>
              <p:nvPr/>
            </p:nvSpPr>
            <p:spPr>
              <a:xfrm>
                <a:off x="2336799" y="4235450"/>
                <a:ext cx="431800" cy="12382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4610CFF1-22E8-4673-967E-A65716F59B60}"/>
                </a:ext>
              </a:extLst>
            </p:cNvPr>
            <p:cNvGrpSpPr/>
            <p:nvPr/>
          </p:nvGrpSpPr>
          <p:grpSpPr>
            <a:xfrm>
              <a:off x="3489323" y="4130675"/>
              <a:ext cx="431801" cy="1343025"/>
              <a:chOff x="2336799" y="3759200"/>
              <a:chExt cx="431801" cy="1714500"/>
            </a:xfrm>
            <a:solidFill>
              <a:schemeClr val="bg1">
                <a:lumMod val="95000"/>
              </a:schemeClr>
            </a:solidFill>
          </p:grpSpPr>
          <p:sp>
            <p:nvSpPr>
              <p:cNvPr id="52" name="梯形 51">
                <a:extLst>
                  <a:ext uri="{FF2B5EF4-FFF2-40B4-BE49-F238E27FC236}">
                    <a16:creationId xmlns:a16="http://schemas.microsoft.com/office/drawing/2014/main" id="{9153ADEC-0689-4554-AF21-A74C733B81E3}"/>
                  </a:ext>
                </a:extLst>
              </p:cNvPr>
              <p:cNvSpPr/>
              <p:nvPr/>
            </p:nvSpPr>
            <p:spPr>
              <a:xfrm>
                <a:off x="2336799" y="3759200"/>
                <a:ext cx="431801" cy="476250"/>
              </a:xfrm>
              <a:prstGeom prst="trapezoid">
                <a:avLst>
                  <a:gd name="adj" fmla="val 38890"/>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C3437FD-9625-449F-979C-D36EA3F982C2}"/>
                  </a:ext>
                </a:extLst>
              </p:cNvPr>
              <p:cNvSpPr/>
              <p:nvPr/>
            </p:nvSpPr>
            <p:spPr>
              <a:xfrm>
                <a:off x="2336799" y="4235450"/>
                <a:ext cx="431800" cy="123825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 name="直接连接符 8">
              <a:extLst>
                <a:ext uri="{FF2B5EF4-FFF2-40B4-BE49-F238E27FC236}">
                  <a16:creationId xmlns:a16="http://schemas.microsoft.com/office/drawing/2014/main" id="{D92E1D1B-45D8-468C-B430-1D2C64F38F09}"/>
                </a:ext>
              </a:extLst>
            </p:cNvPr>
            <p:cNvCxnSpPr>
              <a:cxnSpLocks/>
            </p:cNvCxnSpPr>
            <p:nvPr/>
          </p:nvCxnSpPr>
          <p:spPr>
            <a:xfrm>
              <a:off x="3465511" y="3607153"/>
              <a:ext cx="486000" cy="0"/>
            </a:xfrm>
            <a:prstGeom prst="line">
              <a:avLst/>
            </a:prstGeom>
            <a:ln w="508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2CAC824A-273D-4A4F-BC4A-27AA065A7572}"/>
                </a:ext>
              </a:extLst>
            </p:cNvPr>
            <p:cNvSpPr/>
            <p:nvPr/>
          </p:nvSpPr>
          <p:spPr>
            <a:xfrm>
              <a:off x="3525341" y="2801392"/>
              <a:ext cx="359763" cy="359763"/>
            </a:xfrm>
            <a:prstGeom prst="ellipse">
              <a:avLst/>
            </a:prstGeom>
            <a:gradFill flip="none" rotWithShape="1">
              <a:gsLst>
                <a:gs pos="43000">
                  <a:schemeClr val="accent1">
                    <a:lumMod val="5000"/>
                    <a:lumOff val="95000"/>
                  </a:schemeClr>
                </a:gs>
                <a:gs pos="16000">
                  <a:schemeClr val="accent1">
                    <a:lumMod val="45000"/>
                    <a:lumOff val="55000"/>
                  </a:schemeClr>
                </a:gs>
                <a:gs pos="81000">
                  <a:schemeClr val="accent1">
                    <a:lumMod val="45000"/>
                    <a:lumOff val="55000"/>
                  </a:schemeClr>
                </a:gs>
                <a:gs pos="100000">
                  <a:srgbClr val="B8CAE8"/>
                </a:gs>
                <a:gs pos="58000">
                  <a:schemeClr val="bg1"/>
                </a:gs>
              </a:gsLst>
              <a:lin ang="13500000" scaled="1"/>
              <a:tileRect/>
            </a:gra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717670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D048BB-67D8-4FD3-84F6-8D8AA155F2B4}"/>
              </a:ext>
            </a:extLst>
          </p:cNvPr>
          <p:cNvSpPr>
            <a:spLocks noGrp="1"/>
          </p:cNvSpPr>
          <p:nvPr>
            <p:ph type="title"/>
          </p:nvPr>
        </p:nvSpPr>
        <p:spPr/>
        <p:txBody>
          <a:bodyPr/>
          <a:lstStyle/>
          <a:p>
            <a:r>
              <a:rPr lang="zh-CN" altLang="en-US"/>
              <a:t>研究背景</a:t>
            </a:r>
          </a:p>
        </p:txBody>
      </p:sp>
      <p:sp>
        <p:nvSpPr>
          <p:cNvPr id="16" name="内容占位符 15">
            <a:extLst>
              <a:ext uri="{FF2B5EF4-FFF2-40B4-BE49-F238E27FC236}">
                <a16:creationId xmlns:a16="http://schemas.microsoft.com/office/drawing/2014/main" id="{39B0DFA4-B241-4AE6-B1FC-A551DA3FF586}"/>
              </a:ext>
            </a:extLst>
          </p:cNvPr>
          <p:cNvSpPr>
            <a:spLocks noGrp="1"/>
          </p:cNvSpPr>
          <p:nvPr>
            <p:ph idx="1"/>
          </p:nvPr>
        </p:nvSpPr>
        <p:spPr>
          <a:xfrm>
            <a:off x="7608115" y="1825625"/>
            <a:ext cx="3745685" cy="4351338"/>
          </a:xfrm>
        </p:spPr>
        <p:txBody>
          <a:bodyPr/>
          <a:lstStyle/>
          <a:p>
            <a:endParaRPr lang="zh-CN" altLang="en-US"/>
          </a:p>
        </p:txBody>
      </p:sp>
      <p:sp>
        <p:nvSpPr>
          <p:cNvPr id="17" name="内容占位符 16">
            <a:extLst>
              <a:ext uri="{FF2B5EF4-FFF2-40B4-BE49-F238E27FC236}">
                <a16:creationId xmlns:a16="http://schemas.microsoft.com/office/drawing/2014/main" id="{298DAAAD-562F-4A5D-A352-E85D4F3C5181}"/>
              </a:ext>
            </a:extLst>
          </p:cNvPr>
          <p:cNvSpPr>
            <a:spLocks noGrp="1"/>
          </p:cNvSpPr>
          <p:nvPr>
            <p:ph idx="13"/>
          </p:nvPr>
        </p:nvSpPr>
        <p:spPr/>
        <p:txBody>
          <a:bodyPr/>
          <a:lstStyle/>
          <a:p>
            <a:r>
              <a:rPr lang="zh-CN" altLang="en-US"/>
              <a:t>洒洒水多</a:t>
            </a:r>
          </a:p>
        </p:txBody>
      </p:sp>
      <p:sp>
        <p:nvSpPr>
          <p:cNvPr id="7" name="文本占位符 6">
            <a:extLst>
              <a:ext uri="{FF2B5EF4-FFF2-40B4-BE49-F238E27FC236}">
                <a16:creationId xmlns:a16="http://schemas.microsoft.com/office/drawing/2014/main" id="{FDB861CD-EF1B-4133-95A2-057659CF34E2}"/>
              </a:ext>
            </a:extLst>
          </p:cNvPr>
          <p:cNvSpPr>
            <a:spLocks noGrp="1"/>
          </p:cNvSpPr>
          <p:nvPr>
            <p:ph type="body" sz="quarter" idx="14"/>
          </p:nvPr>
        </p:nvSpPr>
        <p:spPr/>
        <p:txBody>
          <a:bodyPr/>
          <a:lstStyle/>
          <a:p>
            <a:r>
              <a:rPr lang="en-US" altLang="zh-CN"/>
              <a:t>1</a:t>
            </a:r>
            <a:endParaRPr lang="zh-CN" altLang="en-US"/>
          </a:p>
        </p:txBody>
      </p:sp>
      <p:sp>
        <p:nvSpPr>
          <p:cNvPr id="8" name="文本占位符 7">
            <a:extLst>
              <a:ext uri="{FF2B5EF4-FFF2-40B4-BE49-F238E27FC236}">
                <a16:creationId xmlns:a16="http://schemas.microsoft.com/office/drawing/2014/main" id="{FBB6B48F-AEC5-4F4D-9C46-08792409CEFD}"/>
              </a:ext>
            </a:extLst>
          </p:cNvPr>
          <p:cNvSpPr>
            <a:spLocks noGrp="1"/>
          </p:cNvSpPr>
          <p:nvPr>
            <p:ph type="body" sz="quarter" idx="15"/>
          </p:nvPr>
        </p:nvSpPr>
        <p:spPr>
          <a:xfrm>
            <a:off x="0" y="0"/>
            <a:ext cx="2088000" cy="1296000"/>
          </a:xfrm>
        </p:spPr>
        <p:txBody>
          <a:bodyPr/>
          <a:lstStyle/>
          <a:p>
            <a:r>
              <a:rPr lang="en-US" altLang="zh-CN"/>
              <a:t>1</a:t>
            </a:r>
            <a:endParaRPr lang="zh-CN" altLang="en-US"/>
          </a:p>
        </p:txBody>
      </p:sp>
    </p:spTree>
    <p:extLst>
      <p:ext uri="{BB962C8B-B14F-4D97-AF65-F5344CB8AC3E}">
        <p14:creationId xmlns:p14="http://schemas.microsoft.com/office/powerpoint/2010/main" val="29341642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0B7353D6-C58A-4065-A2AD-133EDFB2C475}"/>
              </a:ext>
            </a:extLst>
          </p:cNvPr>
          <p:cNvGrpSpPr/>
          <p:nvPr/>
        </p:nvGrpSpPr>
        <p:grpSpPr>
          <a:xfrm>
            <a:off x="968400" y="1213200"/>
            <a:ext cx="2392962" cy="4431982"/>
            <a:chOff x="755226" y="498376"/>
            <a:chExt cx="2392962" cy="4431982"/>
          </a:xfrm>
        </p:grpSpPr>
        <p:sp>
          <p:nvSpPr>
            <p:cNvPr id="7" name="文本框 6">
              <a:extLst>
                <a:ext uri="{FF2B5EF4-FFF2-40B4-BE49-F238E27FC236}">
                  <a16:creationId xmlns:a16="http://schemas.microsoft.com/office/drawing/2014/main" id="{04E831F9-D009-45BC-87DC-D7A805CC0B6A}"/>
                </a:ext>
              </a:extLst>
            </p:cNvPr>
            <p:cNvSpPr txBox="1"/>
            <p:nvPr/>
          </p:nvSpPr>
          <p:spPr>
            <a:xfrm>
              <a:off x="1164940" y="3360698"/>
              <a:ext cx="1415772" cy="1569660"/>
            </a:xfrm>
            <a:prstGeom prst="rect">
              <a:avLst/>
            </a:prstGeom>
            <a:noFill/>
          </p:spPr>
          <p:txBody>
            <a:bodyPr wrap="square" rtlCol="0">
              <a:spAutoFit/>
            </a:bodyPr>
            <a:lstStyle/>
            <a:p>
              <a:r>
                <a:rPr lang="zh-CN" altLang="en-US" sz="9600">
                  <a:solidFill>
                    <a:schemeClr val="bg1"/>
                  </a:solidFill>
                  <a:effectLst>
                    <a:outerShdw blurRad="63500" dist="88900" dir="2700000" algn="tl" rotWithShape="0">
                      <a:prstClr val="black">
                        <a:alpha val="50000"/>
                      </a:prstClr>
                    </a:outerShdw>
                  </a:effectLst>
                  <a:latin typeface="华光标题宋_CNKI" panose="02000500000000000000" pitchFamily="2" charset="-122"/>
                  <a:ea typeface="华光标题宋_CNKI" panose="02000500000000000000" pitchFamily="2" charset="-122"/>
                </a:rPr>
                <a:t>景</a:t>
              </a:r>
            </a:p>
          </p:txBody>
        </p:sp>
        <p:sp>
          <p:nvSpPr>
            <p:cNvPr id="9" name="矩形 8">
              <a:extLst>
                <a:ext uri="{FF2B5EF4-FFF2-40B4-BE49-F238E27FC236}">
                  <a16:creationId xmlns:a16="http://schemas.microsoft.com/office/drawing/2014/main" id="{4D3FE128-C7B0-4E4B-8645-E9B132BDF5CA}"/>
                </a:ext>
              </a:extLst>
            </p:cNvPr>
            <p:cNvSpPr/>
            <p:nvPr/>
          </p:nvSpPr>
          <p:spPr>
            <a:xfrm>
              <a:off x="1732416" y="1929537"/>
              <a:ext cx="1415772" cy="1569660"/>
            </a:xfrm>
            <a:prstGeom prst="rect">
              <a:avLst/>
            </a:prstGeom>
          </p:spPr>
          <p:txBody>
            <a:bodyPr wrap="none">
              <a:spAutoFit/>
            </a:bodyPr>
            <a:lstStyle/>
            <a:p>
              <a:r>
                <a:rPr lang="zh-CN" altLang="en-US" sz="9600">
                  <a:solidFill>
                    <a:schemeClr val="bg1"/>
                  </a:solidFill>
                  <a:effectLst>
                    <a:outerShdw blurRad="63500" dist="88900" dir="2700000" algn="tl" rotWithShape="0">
                      <a:prstClr val="black">
                        <a:alpha val="50000"/>
                      </a:prstClr>
                    </a:outerShdw>
                  </a:effectLst>
                  <a:latin typeface="华光标题宋_CNKI" panose="02000500000000000000" pitchFamily="2" charset="-122"/>
                  <a:ea typeface="华光标题宋_CNKI" panose="02000500000000000000" pitchFamily="2" charset="-122"/>
                </a:rPr>
                <a:t>究</a:t>
              </a:r>
            </a:p>
          </p:txBody>
        </p:sp>
        <p:sp>
          <p:nvSpPr>
            <p:cNvPr id="10" name="矩形 9">
              <a:extLst>
                <a:ext uri="{FF2B5EF4-FFF2-40B4-BE49-F238E27FC236}">
                  <a16:creationId xmlns:a16="http://schemas.microsoft.com/office/drawing/2014/main" id="{2FA3FC2E-1F0C-4C29-87BC-200AE55CB14C}"/>
                </a:ext>
              </a:extLst>
            </p:cNvPr>
            <p:cNvSpPr/>
            <p:nvPr/>
          </p:nvSpPr>
          <p:spPr>
            <a:xfrm>
              <a:off x="805240" y="2480356"/>
              <a:ext cx="1415772" cy="1569660"/>
            </a:xfrm>
            <a:prstGeom prst="rect">
              <a:avLst/>
            </a:prstGeom>
          </p:spPr>
          <p:txBody>
            <a:bodyPr wrap="none">
              <a:spAutoFit/>
            </a:bodyPr>
            <a:lstStyle/>
            <a:p>
              <a:r>
                <a:rPr lang="zh-CN" altLang="en-US" sz="9600">
                  <a:solidFill>
                    <a:schemeClr val="bg1"/>
                  </a:solidFill>
                  <a:effectLst>
                    <a:outerShdw blurRad="63500" dist="88900" dir="2700000" algn="tl" rotWithShape="0">
                      <a:prstClr val="black">
                        <a:alpha val="50000"/>
                      </a:prstClr>
                    </a:outerShdw>
                  </a:effectLst>
                  <a:latin typeface="华光标题宋_CNKI" panose="02000500000000000000" pitchFamily="2" charset="-122"/>
                  <a:ea typeface="华光标题宋_CNKI" panose="02000500000000000000" pitchFamily="2" charset="-122"/>
                </a:rPr>
                <a:t>背</a:t>
              </a:r>
            </a:p>
          </p:txBody>
        </p:sp>
        <p:sp>
          <p:nvSpPr>
            <p:cNvPr id="8" name="矩形 7">
              <a:extLst>
                <a:ext uri="{FF2B5EF4-FFF2-40B4-BE49-F238E27FC236}">
                  <a16:creationId xmlns:a16="http://schemas.microsoft.com/office/drawing/2014/main" id="{612E2683-4459-4C2D-9D06-9559A008D8F4}"/>
                </a:ext>
              </a:extLst>
            </p:cNvPr>
            <p:cNvSpPr/>
            <p:nvPr/>
          </p:nvSpPr>
          <p:spPr>
            <a:xfrm>
              <a:off x="755226" y="498376"/>
              <a:ext cx="1954381" cy="2215991"/>
            </a:xfrm>
            <a:prstGeom prst="rect">
              <a:avLst/>
            </a:prstGeom>
          </p:spPr>
          <p:txBody>
            <a:bodyPr wrap="none">
              <a:spAutoFit/>
            </a:bodyPr>
            <a:lstStyle/>
            <a:p>
              <a:r>
                <a:rPr lang="zh-CN" altLang="en-US" sz="13800">
                  <a:solidFill>
                    <a:schemeClr val="bg1"/>
                  </a:solidFill>
                  <a:effectLst>
                    <a:outerShdw blurRad="63500" dist="88900" dir="2700000" algn="tl" rotWithShape="0">
                      <a:prstClr val="black">
                        <a:alpha val="50000"/>
                      </a:prstClr>
                    </a:outerShdw>
                  </a:effectLst>
                  <a:latin typeface="华光标题宋_CNKI" panose="02000500000000000000" pitchFamily="2" charset="-122"/>
                  <a:ea typeface="华光标题宋_CNKI" panose="02000500000000000000" pitchFamily="2" charset="-122"/>
                </a:rPr>
                <a:t>研</a:t>
              </a:r>
            </a:p>
          </p:txBody>
        </p:sp>
      </p:grpSp>
      <p:cxnSp>
        <p:nvCxnSpPr>
          <p:cNvPr id="22" name="直接连接符 21">
            <a:extLst>
              <a:ext uri="{FF2B5EF4-FFF2-40B4-BE49-F238E27FC236}">
                <a16:creationId xmlns:a16="http://schemas.microsoft.com/office/drawing/2014/main" id="{C3F4D400-3D51-45B9-9D85-A48536129864}"/>
              </a:ext>
            </a:extLst>
          </p:cNvPr>
          <p:cNvCxnSpPr>
            <a:cxnSpLocks/>
          </p:cNvCxnSpPr>
          <p:nvPr/>
        </p:nvCxnSpPr>
        <p:spPr>
          <a:xfrm>
            <a:off x="3837000" y="843687"/>
            <a:ext cx="0" cy="21717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086C31D-594C-4C59-9577-CA6BFC613133}"/>
              </a:ext>
            </a:extLst>
          </p:cNvPr>
          <p:cNvCxnSpPr>
            <a:cxnSpLocks/>
          </p:cNvCxnSpPr>
          <p:nvPr/>
        </p:nvCxnSpPr>
        <p:spPr>
          <a:xfrm>
            <a:off x="3837000" y="3844508"/>
            <a:ext cx="0" cy="21717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35714AFE-C21E-4B0E-9230-1F951A9B4F24}"/>
              </a:ext>
            </a:extLst>
          </p:cNvPr>
          <p:cNvSpPr/>
          <p:nvPr/>
        </p:nvSpPr>
        <p:spPr>
          <a:xfrm>
            <a:off x="4191000" y="843687"/>
            <a:ext cx="7365996" cy="21717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6096A033-05D5-4E1C-847C-A966498575BB}"/>
              </a:ext>
            </a:extLst>
          </p:cNvPr>
          <p:cNvSpPr/>
          <p:nvPr/>
        </p:nvSpPr>
        <p:spPr>
          <a:xfrm>
            <a:off x="4191000" y="3844508"/>
            <a:ext cx="7365996" cy="21717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73691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EE967EE3-C589-46BA-9613-0AA1A5EC2C46}"/>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C9D0ABD3-BF07-465F-80C5-6FA41D38F932}"/>
              </a:ext>
            </a:extLst>
          </p:cNvPr>
          <p:cNvPicPr>
            <a:picLocks noChangeAspect="1"/>
          </p:cNvPicPr>
          <p:nvPr/>
        </p:nvPicPr>
        <p:blipFill>
          <a:blip r:embed="rId2"/>
          <a:stretch>
            <a:fillRect/>
          </a:stretch>
        </p:blipFill>
        <p:spPr>
          <a:xfrm>
            <a:off x="9869940" y="3979820"/>
            <a:ext cx="1627019" cy="1055291"/>
          </a:xfrm>
          <a:prstGeom prst="rect">
            <a:avLst/>
          </a:prstGeom>
        </p:spPr>
      </p:pic>
      <p:pic>
        <p:nvPicPr>
          <p:cNvPr id="4" name="图片 3">
            <a:extLst>
              <a:ext uri="{FF2B5EF4-FFF2-40B4-BE49-F238E27FC236}">
                <a16:creationId xmlns:a16="http://schemas.microsoft.com/office/drawing/2014/main" id="{FA9E9076-7DEA-43B7-941F-E3C44F16037A}"/>
              </a:ext>
            </a:extLst>
          </p:cNvPr>
          <p:cNvPicPr>
            <a:picLocks noChangeAspect="1"/>
          </p:cNvPicPr>
          <p:nvPr/>
        </p:nvPicPr>
        <p:blipFill rotWithShape="1">
          <a:blip r:embed="rId3"/>
          <a:srcRect l="58763" t="17463" b="17463"/>
          <a:stretch/>
        </p:blipFill>
        <p:spPr>
          <a:xfrm>
            <a:off x="0" y="0"/>
            <a:ext cx="4349293" cy="6858000"/>
          </a:xfrm>
          <a:prstGeom prst="rect">
            <a:avLst/>
          </a:prstGeom>
          <a:noFill/>
        </p:spPr>
      </p:pic>
      <p:grpSp>
        <p:nvGrpSpPr>
          <p:cNvPr id="2" name="组合 1">
            <a:extLst>
              <a:ext uri="{FF2B5EF4-FFF2-40B4-BE49-F238E27FC236}">
                <a16:creationId xmlns:a16="http://schemas.microsoft.com/office/drawing/2014/main" id="{3A1C0EBE-6FF9-4C14-81C0-C08F625D9785}"/>
              </a:ext>
            </a:extLst>
          </p:cNvPr>
          <p:cNvGrpSpPr/>
          <p:nvPr/>
        </p:nvGrpSpPr>
        <p:grpSpPr>
          <a:xfrm>
            <a:off x="966454" y="1213009"/>
            <a:ext cx="2392962" cy="4431982"/>
            <a:chOff x="704426" y="1273076"/>
            <a:chExt cx="2392962" cy="4431982"/>
          </a:xfrm>
          <a:noFill/>
        </p:grpSpPr>
        <p:sp>
          <p:nvSpPr>
            <p:cNvPr id="9" name="矩形 8">
              <a:extLst>
                <a:ext uri="{FF2B5EF4-FFF2-40B4-BE49-F238E27FC236}">
                  <a16:creationId xmlns:a16="http://schemas.microsoft.com/office/drawing/2014/main" id="{4D3FE128-C7B0-4E4B-8645-E9B132BDF5CA}"/>
                </a:ext>
              </a:extLst>
            </p:cNvPr>
            <p:cNvSpPr/>
            <p:nvPr/>
          </p:nvSpPr>
          <p:spPr>
            <a:xfrm>
              <a:off x="1681616" y="2704237"/>
              <a:ext cx="1415772" cy="1569660"/>
            </a:xfrm>
            <a:prstGeom prst="rect">
              <a:avLst/>
            </a:prstGeom>
            <a:grpFill/>
          </p:spPr>
          <p:txBody>
            <a:bodyPr wrap="none">
              <a:spAutoFit/>
            </a:bodyPr>
            <a:lstStyle/>
            <a:p>
              <a:r>
                <a:rPr lang="zh-CN" altLang="en-US" sz="9600">
                  <a:solidFill>
                    <a:schemeClr val="bg1"/>
                  </a:solidFill>
                  <a:effectLst>
                    <a:outerShdw blurRad="50800" dist="38100" dir="2700000" algn="tl" rotWithShape="0">
                      <a:prstClr val="black">
                        <a:alpha val="40000"/>
                      </a:prstClr>
                    </a:outerShdw>
                  </a:effectLst>
                  <a:latin typeface="华光标题宋_CNKI" panose="02000500000000000000" pitchFamily="2" charset="-122"/>
                  <a:ea typeface="华光标题宋_CNKI" panose="02000500000000000000" pitchFamily="2" charset="-122"/>
                </a:rPr>
                <a:t>究</a:t>
              </a:r>
            </a:p>
          </p:txBody>
        </p:sp>
        <p:sp>
          <p:nvSpPr>
            <p:cNvPr id="10" name="矩形 9">
              <a:extLst>
                <a:ext uri="{FF2B5EF4-FFF2-40B4-BE49-F238E27FC236}">
                  <a16:creationId xmlns:a16="http://schemas.microsoft.com/office/drawing/2014/main" id="{2FA3FC2E-1F0C-4C29-87BC-200AE55CB14C}"/>
                </a:ext>
              </a:extLst>
            </p:cNvPr>
            <p:cNvSpPr/>
            <p:nvPr/>
          </p:nvSpPr>
          <p:spPr>
            <a:xfrm>
              <a:off x="754440" y="3255056"/>
              <a:ext cx="1415772" cy="1569660"/>
            </a:xfrm>
            <a:prstGeom prst="rect">
              <a:avLst/>
            </a:prstGeom>
            <a:grpFill/>
          </p:spPr>
          <p:txBody>
            <a:bodyPr wrap="none">
              <a:spAutoFit/>
            </a:bodyPr>
            <a:lstStyle/>
            <a:p>
              <a:r>
                <a:rPr lang="zh-CN" altLang="en-US" sz="9600">
                  <a:solidFill>
                    <a:schemeClr val="bg1"/>
                  </a:solidFill>
                  <a:effectLst>
                    <a:outerShdw blurRad="50800" dist="38100" dir="2700000" algn="tl" rotWithShape="0">
                      <a:prstClr val="black">
                        <a:alpha val="40000"/>
                      </a:prstClr>
                    </a:outerShdw>
                  </a:effectLst>
                  <a:latin typeface="华光标题宋_CNKI" panose="02000500000000000000" pitchFamily="2" charset="-122"/>
                  <a:ea typeface="华光标题宋_CNKI" panose="02000500000000000000" pitchFamily="2" charset="-122"/>
                </a:rPr>
                <a:t>背</a:t>
              </a:r>
            </a:p>
          </p:txBody>
        </p:sp>
        <p:sp>
          <p:nvSpPr>
            <p:cNvPr id="8" name="矩形 7">
              <a:extLst>
                <a:ext uri="{FF2B5EF4-FFF2-40B4-BE49-F238E27FC236}">
                  <a16:creationId xmlns:a16="http://schemas.microsoft.com/office/drawing/2014/main" id="{612E2683-4459-4C2D-9D06-9559A008D8F4}"/>
                </a:ext>
              </a:extLst>
            </p:cNvPr>
            <p:cNvSpPr/>
            <p:nvPr/>
          </p:nvSpPr>
          <p:spPr>
            <a:xfrm>
              <a:off x="704426" y="1273076"/>
              <a:ext cx="1954381" cy="2215991"/>
            </a:xfrm>
            <a:prstGeom prst="rect">
              <a:avLst/>
            </a:prstGeom>
            <a:grpFill/>
          </p:spPr>
          <p:txBody>
            <a:bodyPr wrap="none">
              <a:spAutoFit/>
            </a:bodyPr>
            <a:lstStyle/>
            <a:p>
              <a:r>
                <a:rPr lang="zh-CN" altLang="en-US" sz="13800">
                  <a:solidFill>
                    <a:schemeClr val="bg1"/>
                  </a:solidFill>
                  <a:effectLst>
                    <a:outerShdw blurRad="50800" dist="38100" dir="2700000" algn="tl" rotWithShape="0">
                      <a:prstClr val="black">
                        <a:alpha val="40000"/>
                      </a:prstClr>
                    </a:outerShdw>
                  </a:effectLst>
                  <a:latin typeface="华光标题宋_CNKI" panose="02000500000000000000" pitchFamily="2" charset="-122"/>
                  <a:ea typeface="华光标题宋_CNKI" panose="02000500000000000000" pitchFamily="2" charset="-122"/>
                </a:rPr>
                <a:t>研</a:t>
              </a:r>
            </a:p>
          </p:txBody>
        </p:sp>
        <p:sp>
          <p:nvSpPr>
            <p:cNvPr id="7" name="文本框 6">
              <a:extLst>
                <a:ext uri="{FF2B5EF4-FFF2-40B4-BE49-F238E27FC236}">
                  <a16:creationId xmlns:a16="http://schemas.microsoft.com/office/drawing/2014/main" id="{04E831F9-D009-45BC-87DC-D7A805CC0B6A}"/>
                </a:ext>
              </a:extLst>
            </p:cNvPr>
            <p:cNvSpPr txBox="1"/>
            <p:nvPr/>
          </p:nvSpPr>
          <p:spPr>
            <a:xfrm>
              <a:off x="1114140" y="4135398"/>
              <a:ext cx="1415772" cy="1569660"/>
            </a:xfrm>
            <a:prstGeom prst="rect">
              <a:avLst/>
            </a:prstGeom>
            <a:grpFill/>
          </p:spPr>
          <p:txBody>
            <a:bodyPr wrap="square" rtlCol="0">
              <a:spAutoFit/>
            </a:bodyPr>
            <a:lstStyle/>
            <a:p>
              <a:r>
                <a:rPr lang="zh-CN" altLang="en-US" sz="9600">
                  <a:solidFill>
                    <a:schemeClr val="bg1"/>
                  </a:solidFill>
                  <a:effectLst>
                    <a:outerShdw blurRad="50800" dist="38100" dir="2700000" algn="tl" rotWithShape="0">
                      <a:prstClr val="black">
                        <a:alpha val="40000"/>
                      </a:prstClr>
                    </a:outerShdw>
                  </a:effectLst>
                  <a:latin typeface="华光标题宋_CNKI" panose="02000500000000000000" pitchFamily="2" charset="-122"/>
                  <a:ea typeface="华光标题宋_CNKI" panose="02000500000000000000" pitchFamily="2" charset="-122"/>
                </a:rPr>
                <a:t>景</a:t>
              </a:r>
            </a:p>
          </p:txBody>
        </p:sp>
      </p:grpSp>
      <p:pic>
        <p:nvPicPr>
          <p:cNvPr id="11" name="图片 10">
            <a:extLst>
              <a:ext uri="{FF2B5EF4-FFF2-40B4-BE49-F238E27FC236}">
                <a16:creationId xmlns:a16="http://schemas.microsoft.com/office/drawing/2014/main" id="{4BA9BC80-F3FD-49E3-8424-5D757A48AC21}"/>
              </a:ext>
            </a:extLst>
          </p:cNvPr>
          <p:cNvPicPr>
            <a:picLocks noChangeAspect="1"/>
          </p:cNvPicPr>
          <p:nvPr/>
        </p:nvPicPr>
        <p:blipFill>
          <a:blip r:embed="rId4"/>
          <a:stretch>
            <a:fillRect/>
          </a:stretch>
        </p:blipFill>
        <p:spPr>
          <a:xfrm>
            <a:off x="6194300" y="2373708"/>
            <a:ext cx="1627020" cy="1055292"/>
          </a:xfrm>
          <a:prstGeom prst="rect">
            <a:avLst/>
          </a:prstGeom>
        </p:spPr>
      </p:pic>
      <p:cxnSp>
        <p:nvCxnSpPr>
          <p:cNvPr id="6" name="直接连接符 5">
            <a:extLst>
              <a:ext uri="{FF2B5EF4-FFF2-40B4-BE49-F238E27FC236}">
                <a16:creationId xmlns:a16="http://schemas.microsoft.com/office/drawing/2014/main" id="{6805EA52-9C1F-4BE1-941E-05F20250CAEB}"/>
              </a:ext>
            </a:extLst>
          </p:cNvPr>
          <p:cNvCxnSpPr>
            <a:cxnSpLocks/>
          </p:cNvCxnSpPr>
          <p:nvPr/>
        </p:nvCxnSpPr>
        <p:spPr>
          <a:xfrm>
            <a:off x="4762500" y="4507465"/>
            <a:ext cx="5107440" cy="0"/>
          </a:xfrm>
          <a:prstGeom prst="line">
            <a:avLst/>
          </a:prstGeom>
          <a:ln w="127000" cmpd="sng">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6512011-C7A8-49A9-82E1-E0E447183322}"/>
              </a:ext>
            </a:extLst>
          </p:cNvPr>
          <p:cNvCxnSpPr>
            <a:cxnSpLocks/>
            <a:endCxn id="11" idx="1"/>
          </p:cNvCxnSpPr>
          <p:nvPr/>
        </p:nvCxnSpPr>
        <p:spPr>
          <a:xfrm>
            <a:off x="4762500" y="2901354"/>
            <a:ext cx="1431800" cy="0"/>
          </a:xfrm>
          <a:prstGeom prst="line">
            <a:avLst/>
          </a:prstGeom>
          <a:ln w="133350" cmpd="sng">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B32A1999-AF1F-40F6-8ADD-0F086876D6AE}"/>
              </a:ext>
            </a:extLst>
          </p:cNvPr>
          <p:cNvCxnSpPr>
            <a:cxnSpLocks/>
          </p:cNvCxnSpPr>
          <p:nvPr/>
        </p:nvCxnSpPr>
        <p:spPr>
          <a:xfrm rot="2700000">
            <a:off x="7678802" y="4150090"/>
            <a:ext cx="0" cy="7200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ADE5587-4FC8-40CB-8780-B39FE74B8DC9}"/>
              </a:ext>
            </a:extLst>
          </p:cNvPr>
          <p:cNvCxnSpPr>
            <a:cxnSpLocks/>
          </p:cNvCxnSpPr>
          <p:nvPr/>
        </p:nvCxnSpPr>
        <p:spPr>
          <a:xfrm rot="8100000">
            <a:off x="7678802" y="4150090"/>
            <a:ext cx="0" cy="7200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5186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0BE162C-B53A-41CC-9ABB-ECC0DE8C9EF1}"/>
              </a:ext>
            </a:extLst>
          </p:cNvPr>
          <p:cNvGrpSpPr/>
          <p:nvPr/>
        </p:nvGrpSpPr>
        <p:grpSpPr>
          <a:xfrm>
            <a:off x="1" y="180000"/>
            <a:ext cx="4717884" cy="646331"/>
            <a:chOff x="1" y="200526"/>
            <a:chExt cx="4717884" cy="646331"/>
          </a:xfrm>
          <a:solidFill>
            <a:srgbClr val="8FAADC"/>
          </a:solidFill>
        </p:grpSpPr>
        <p:sp>
          <p:nvSpPr>
            <p:cNvPr id="3" name="椭圆 2">
              <a:extLst>
                <a:ext uri="{FF2B5EF4-FFF2-40B4-BE49-F238E27FC236}">
                  <a16:creationId xmlns:a16="http://schemas.microsoft.com/office/drawing/2014/main" id="{4C3B2D3F-FA50-4771-BC84-7F6F74DA348B}"/>
                </a:ext>
              </a:extLst>
            </p:cNvPr>
            <p:cNvSpPr/>
            <p:nvPr/>
          </p:nvSpPr>
          <p:spPr>
            <a:xfrm>
              <a:off x="4071554" y="200526"/>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AB51464-64B7-42C7-8193-268D8CD0B677}"/>
                </a:ext>
              </a:extLst>
            </p:cNvPr>
            <p:cNvSpPr/>
            <p:nvPr/>
          </p:nvSpPr>
          <p:spPr>
            <a:xfrm>
              <a:off x="1" y="200526"/>
              <a:ext cx="4394718"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F9E1F18D-1ABA-4B0C-BC02-3E38B4051E4E}"/>
              </a:ext>
            </a:extLst>
          </p:cNvPr>
          <p:cNvGrpSpPr/>
          <p:nvPr/>
        </p:nvGrpSpPr>
        <p:grpSpPr>
          <a:xfrm>
            <a:off x="0" y="360000"/>
            <a:ext cx="6371036" cy="646332"/>
            <a:chOff x="0" y="200525"/>
            <a:chExt cx="6371036" cy="646332"/>
          </a:xfrm>
          <a:solidFill>
            <a:schemeClr val="accent1">
              <a:lumMod val="50000"/>
            </a:schemeClr>
          </a:solidFill>
        </p:grpSpPr>
        <p:sp>
          <p:nvSpPr>
            <p:cNvPr id="6" name="椭圆 5">
              <a:extLst>
                <a:ext uri="{FF2B5EF4-FFF2-40B4-BE49-F238E27FC236}">
                  <a16:creationId xmlns:a16="http://schemas.microsoft.com/office/drawing/2014/main" id="{52F4233C-3C08-41C9-839E-2BE4D778E9EE}"/>
                </a:ext>
              </a:extLst>
            </p:cNvPr>
            <p:cNvSpPr/>
            <p:nvPr/>
          </p:nvSpPr>
          <p:spPr>
            <a:xfrm>
              <a:off x="5724705" y="200525"/>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5CE017C-4CF0-4396-A0E5-28CC396B079C}"/>
                </a:ext>
              </a:extLst>
            </p:cNvPr>
            <p:cNvSpPr/>
            <p:nvPr/>
          </p:nvSpPr>
          <p:spPr>
            <a:xfrm>
              <a:off x="0" y="200526"/>
              <a:ext cx="6047873"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F73C4B0-C678-489F-AE8B-2EA661F74735}"/>
              </a:ext>
            </a:extLst>
          </p:cNvPr>
          <p:cNvSpPr txBox="1"/>
          <p:nvPr/>
        </p:nvSpPr>
        <p:spPr>
          <a:xfrm>
            <a:off x="0" y="390777"/>
            <a:ext cx="6047872" cy="584775"/>
          </a:xfrm>
          <a:prstGeom prst="rect">
            <a:avLst/>
          </a:prstGeom>
          <a:noFill/>
        </p:spPr>
        <p:txBody>
          <a:bodyPr wrap="square" lIns="432000" rtlCol="0">
            <a:spAutoFit/>
          </a:bodyPr>
          <a:lstStyle/>
          <a:p>
            <a:r>
              <a:rPr lang="zh-CN" altLang="en-US" sz="3200" b="1">
                <a:solidFill>
                  <a:schemeClr val="bg1"/>
                </a:solidFill>
                <a:latin typeface="微软雅黑" panose="020B0503020204020204" pitchFamily="34" charset="-122"/>
                <a:ea typeface="微软雅黑" panose="020B0503020204020204" pitchFamily="34" charset="-122"/>
              </a:rPr>
              <a:t>研究背景</a:t>
            </a:r>
          </a:p>
        </p:txBody>
      </p:sp>
      <p:sp>
        <p:nvSpPr>
          <p:cNvPr id="12" name="矩形 11">
            <a:extLst>
              <a:ext uri="{FF2B5EF4-FFF2-40B4-BE49-F238E27FC236}">
                <a16:creationId xmlns:a16="http://schemas.microsoft.com/office/drawing/2014/main" id="{72764903-361E-46F3-B756-E77CFBCE9D47}"/>
              </a:ext>
            </a:extLst>
          </p:cNvPr>
          <p:cNvSpPr/>
          <p:nvPr/>
        </p:nvSpPr>
        <p:spPr>
          <a:xfrm>
            <a:off x="539999" y="1439995"/>
            <a:ext cx="5275727" cy="3005327"/>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a:solidFill>
                  <a:schemeClr val="tx1"/>
                </a:solidFill>
                <a:latin typeface="微软雅黑" panose="020B0503020204020204" pitchFamily="34" charset="-122"/>
                <a:ea typeface="微软雅黑" panose="020B0503020204020204" pitchFamily="34" charset="-122"/>
              </a:rPr>
              <a:t>       目前关于空间气冷堆水淹事故下的反应性控制已经有不少研究。</a:t>
            </a:r>
            <a:r>
              <a:rPr lang="en-US" altLang="zh-CN">
                <a:solidFill>
                  <a:schemeClr val="tx1"/>
                </a:solidFill>
                <a:latin typeface="微软雅黑" panose="020B0503020204020204" pitchFamily="34" charset="-122"/>
                <a:ea typeface="微软雅黑" panose="020B0503020204020204" pitchFamily="34" charset="-122"/>
              </a:rPr>
              <a:t>J. C. King</a:t>
            </a:r>
            <a:r>
              <a:rPr lang="zh-CN" altLang="en-US">
                <a:solidFill>
                  <a:schemeClr val="tx1"/>
                </a:solidFill>
                <a:latin typeface="微软雅黑" panose="020B0503020204020204" pitchFamily="34" charset="-122"/>
                <a:ea typeface="微软雅黑" panose="020B0503020204020204" pitchFamily="34" charset="-122"/>
              </a:rPr>
              <a:t>提出了谱移吸收材料（</a:t>
            </a:r>
            <a:r>
              <a:rPr lang="en-US" altLang="zh-CN">
                <a:solidFill>
                  <a:schemeClr val="tx1"/>
                </a:solidFill>
                <a:latin typeface="微软雅黑" panose="020B0503020204020204" pitchFamily="34" charset="-122"/>
                <a:ea typeface="微软雅黑" panose="020B0503020204020204" pitchFamily="34" charset="-122"/>
              </a:rPr>
              <a:t>SSAs</a:t>
            </a:r>
            <a:r>
              <a:rPr lang="zh-CN" altLang="en-US">
                <a:solidFill>
                  <a:schemeClr val="tx1"/>
                </a:solidFill>
                <a:latin typeface="微软雅黑" panose="020B0503020204020204" pitchFamily="34" charset="-122"/>
                <a:ea typeface="微软雅黑" panose="020B0503020204020204" pitchFamily="34" charset="-122"/>
              </a:rPr>
              <a:t>）的概念。谱移吸收材料是一系列吸收截面在热中子区很大而在快中子区相对较小的核素。将谱移吸收材料（</a:t>
            </a:r>
            <a:r>
              <a:rPr lang="en-US" altLang="zh-CN">
                <a:solidFill>
                  <a:schemeClr val="tx1"/>
                </a:solidFill>
                <a:latin typeface="微软雅黑" panose="020B0503020204020204" pitchFamily="34" charset="-122"/>
                <a:ea typeface="微软雅黑" panose="020B0503020204020204" pitchFamily="34" charset="-122"/>
              </a:rPr>
              <a:t>SSAs</a:t>
            </a:r>
            <a:r>
              <a:rPr lang="zh-CN" altLang="en-US">
                <a:solidFill>
                  <a:schemeClr val="tx1"/>
                </a:solidFill>
                <a:latin typeface="微软雅黑" panose="020B0503020204020204" pitchFamily="34" charset="-122"/>
                <a:ea typeface="微软雅黑" panose="020B0503020204020204" pitchFamily="34" charset="-122"/>
              </a:rPr>
              <a:t>）添加至堆芯中，能够抵消一部分水淹事故下引入的正反应性，同时对反应堆正常运行时的影响较小。</a:t>
            </a:r>
          </a:p>
        </p:txBody>
      </p:sp>
      <p:grpSp>
        <p:nvGrpSpPr>
          <p:cNvPr id="22" name="组合 21">
            <a:extLst>
              <a:ext uri="{FF2B5EF4-FFF2-40B4-BE49-F238E27FC236}">
                <a16:creationId xmlns:a16="http://schemas.microsoft.com/office/drawing/2014/main" id="{54BDF846-DA92-4691-9A76-547EF2C709E2}"/>
              </a:ext>
            </a:extLst>
          </p:cNvPr>
          <p:cNvGrpSpPr/>
          <p:nvPr/>
        </p:nvGrpSpPr>
        <p:grpSpPr>
          <a:xfrm>
            <a:off x="6365532" y="1608435"/>
            <a:ext cx="2648210" cy="1723133"/>
            <a:chOff x="5820000" y="1439994"/>
            <a:chExt cx="2648210" cy="1723133"/>
          </a:xfrm>
        </p:grpSpPr>
        <p:grpSp>
          <p:nvGrpSpPr>
            <p:cNvPr id="13" name="组合 12">
              <a:extLst>
                <a:ext uri="{FF2B5EF4-FFF2-40B4-BE49-F238E27FC236}">
                  <a16:creationId xmlns:a16="http://schemas.microsoft.com/office/drawing/2014/main" id="{16B2627E-8745-490F-9BBE-05E0B8225205}"/>
                </a:ext>
              </a:extLst>
            </p:cNvPr>
            <p:cNvGrpSpPr/>
            <p:nvPr/>
          </p:nvGrpSpPr>
          <p:grpSpPr>
            <a:xfrm>
              <a:off x="5820000" y="1439994"/>
              <a:ext cx="2648209" cy="1378897"/>
              <a:chOff x="1364537" y="2064697"/>
              <a:chExt cx="4170808" cy="2171700"/>
            </a:xfrm>
          </p:grpSpPr>
          <p:sp>
            <p:nvSpPr>
              <p:cNvPr id="14" name="矩形: 圆角 13">
                <a:extLst>
                  <a:ext uri="{FF2B5EF4-FFF2-40B4-BE49-F238E27FC236}">
                    <a16:creationId xmlns:a16="http://schemas.microsoft.com/office/drawing/2014/main" id="{AF7943EC-95F0-4DF0-B1F6-69F34450933C}"/>
                  </a:ext>
                </a:extLst>
              </p:cNvPr>
              <p:cNvSpPr/>
              <p:nvPr/>
            </p:nvSpPr>
            <p:spPr>
              <a:xfrm>
                <a:off x="1364537" y="2064697"/>
                <a:ext cx="4170808" cy="2171700"/>
              </a:xfrm>
              <a:prstGeom prst="roundRect">
                <a:avLst/>
              </a:prstGeom>
              <a:noFill/>
              <a:ln w="6985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46B1467E-6824-483B-AEF5-F64BAD040B36}"/>
                  </a:ext>
                </a:extLst>
              </p:cNvPr>
              <p:cNvSpPr/>
              <p:nvPr/>
            </p:nvSpPr>
            <p:spPr>
              <a:xfrm>
                <a:off x="3246208" y="2346950"/>
                <a:ext cx="1080000" cy="1080000"/>
              </a:xfrm>
              <a:prstGeom prst="ellipse">
                <a:avLst/>
              </a:prstGeom>
              <a:solidFill>
                <a:srgbClr val="81764F"/>
              </a:solidFill>
              <a:ln>
                <a:noFill/>
              </a:ln>
              <a:scene3d>
                <a:camera prst="orthographicFront">
                  <a:rot lat="0" lon="0" rev="0"/>
                </a:camera>
                <a:lightRig rig="threePt" dir="t"/>
              </a:scene3d>
              <a:sp3d>
                <a:bevelT w="533400" h="53340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aseline="30000">
                    <a:latin typeface="Arial Black" panose="020B0A04020102020204" pitchFamily="34" charset="0"/>
                  </a:rPr>
                  <a:t>155</a:t>
                </a:r>
                <a:r>
                  <a:rPr lang="en-US" altLang="zh-CN" sz="1200">
                    <a:latin typeface="Arial Black" panose="020B0A04020102020204" pitchFamily="34" charset="0"/>
                  </a:rPr>
                  <a:t>Gd</a:t>
                </a:r>
                <a:endParaRPr lang="zh-CN" altLang="en-US" sz="3200">
                  <a:latin typeface="Arial Black" panose="020B0A04020102020204" pitchFamily="34" charset="0"/>
                </a:endParaRPr>
              </a:p>
            </p:txBody>
          </p:sp>
          <p:grpSp>
            <p:nvGrpSpPr>
              <p:cNvPr id="16" name="组合 15">
                <a:extLst>
                  <a:ext uri="{FF2B5EF4-FFF2-40B4-BE49-F238E27FC236}">
                    <a16:creationId xmlns:a16="http://schemas.microsoft.com/office/drawing/2014/main" id="{884E6389-EB03-4333-BB39-25D9F961D172}"/>
                  </a:ext>
                </a:extLst>
              </p:cNvPr>
              <p:cNvGrpSpPr/>
              <p:nvPr/>
            </p:nvGrpSpPr>
            <p:grpSpPr>
              <a:xfrm>
                <a:off x="2228487" y="2794625"/>
                <a:ext cx="1557721" cy="1080000"/>
                <a:chOff x="2085239" y="2828925"/>
                <a:chExt cx="1557721" cy="1080000"/>
              </a:xfrm>
            </p:grpSpPr>
            <p:sp>
              <p:nvSpPr>
                <p:cNvPr id="18" name="椭圆 17">
                  <a:extLst>
                    <a:ext uri="{FF2B5EF4-FFF2-40B4-BE49-F238E27FC236}">
                      <a16:creationId xmlns:a16="http://schemas.microsoft.com/office/drawing/2014/main" id="{7A4D267D-7D4F-41A6-8ACB-DB5421191A5B}"/>
                    </a:ext>
                  </a:extLst>
                </p:cNvPr>
                <p:cNvSpPr/>
                <p:nvPr/>
              </p:nvSpPr>
              <p:spPr>
                <a:xfrm>
                  <a:off x="2324100" y="2828925"/>
                  <a:ext cx="1080000" cy="1080000"/>
                </a:xfrm>
                <a:prstGeom prst="ellipse">
                  <a:avLst/>
                </a:prstGeom>
                <a:solidFill>
                  <a:schemeClr val="bg1">
                    <a:lumMod val="50000"/>
                  </a:schemeClr>
                </a:solidFill>
                <a:ln>
                  <a:noFill/>
                </a:ln>
                <a:scene3d>
                  <a:camera prst="orthographicFront">
                    <a:rot lat="0" lon="0" rev="0"/>
                  </a:camera>
                  <a:lightRig rig="threePt" dir="t"/>
                </a:scene3d>
                <a:sp3d>
                  <a:bevelT w="533400" h="533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Arial Black" panose="020B0A04020102020204" pitchFamily="34" charset="0"/>
                  </a:endParaRPr>
                </a:p>
              </p:txBody>
            </p:sp>
            <p:sp>
              <p:nvSpPr>
                <p:cNvPr id="19" name="矩形 18">
                  <a:extLst>
                    <a:ext uri="{FF2B5EF4-FFF2-40B4-BE49-F238E27FC236}">
                      <a16:creationId xmlns:a16="http://schemas.microsoft.com/office/drawing/2014/main" id="{40946058-7F42-4A9D-BFE9-B76EF714D237}"/>
                    </a:ext>
                  </a:extLst>
                </p:cNvPr>
                <p:cNvSpPr/>
                <p:nvPr/>
              </p:nvSpPr>
              <p:spPr>
                <a:xfrm>
                  <a:off x="2085239" y="2921250"/>
                  <a:ext cx="1557721" cy="895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aseline="30000">
                      <a:solidFill>
                        <a:schemeClr val="bg1"/>
                      </a:solidFill>
                      <a:latin typeface="Arial Black" panose="020B0A04020102020204" pitchFamily="34" charset="0"/>
                    </a:rPr>
                    <a:t>10</a:t>
                  </a:r>
                  <a:r>
                    <a:rPr lang="en-US" altLang="zh-CN" sz="1600">
                      <a:solidFill>
                        <a:schemeClr val="bg1"/>
                      </a:solidFill>
                      <a:latin typeface="Arial Black" panose="020B0A04020102020204" pitchFamily="34" charset="0"/>
                    </a:rPr>
                    <a:t>B</a:t>
                  </a:r>
                  <a:endParaRPr lang="zh-CN" altLang="en-US" sz="1600">
                    <a:solidFill>
                      <a:schemeClr val="bg1"/>
                    </a:solidFill>
                    <a:latin typeface="Arial Black" panose="020B0A04020102020204" pitchFamily="34" charset="0"/>
                  </a:endParaRPr>
                </a:p>
              </p:txBody>
            </p:sp>
          </p:grpSp>
          <p:sp>
            <p:nvSpPr>
              <p:cNvPr id="17" name="矩形 16">
                <a:extLst>
                  <a:ext uri="{FF2B5EF4-FFF2-40B4-BE49-F238E27FC236}">
                    <a16:creationId xmlns:a16="http://schemas.microsoft.com/office/drawing/2014/main" id="{F05C7839-B5EF-496A-81A9-3F921425A9B6}"/>
                  </a:ext>
                </a:extLst>
              </p:cNvPr>
              <p:cNvSpPr/>
              <p:nvPr/>
            </p:nvSpPr>
            <p:spPr>
              <a:xfrm>
                <a:off x="3977624" y="3011459"/>
                <a:ext cx="1557721"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Arial Black" panose="020B0A04020102020204" pitchFamily="34" charset="0"/>
                  </a:rPr>
                  <a:t>……</a:t>
                </a:r>
                <a:endParaRPr lang="zh-CN" altLang="en-US">
                  <a:solidFill>
                    <a:schemeClr val="tx1"/>
                  </a:solidFill>
                  <a:latin typeface="Arial Black" panose="020B0A04020102020204" pitchFamily="34" charset="0"/>
                </a:endParaRPr>
              </a:p>
            </p:txBody>
          </p:sp>
        </p:grpSp>
        <p:sp>
          <p:nvSpPr>
            <p:cNvPr id="20" name="矩形 19">
              <a:extLst>
                <a:ext uri="{FF2B5EF4-FFF2-40B4-BE49-F238E27FC236}">
                  <a16:creationId xmlns:a16="http://schemas.microsoft.com/office/drawing/2014/main" id="{91296D4F-AD7C-4166-875B-212659E5823E}"/>
                </a:ext>
              </a:extLst>
            </p:cNvPr>
            <p:cNvSpPr>
              <a:spLocks noChangeAspect="1"/>
            </p:cNvSpPr>
            <p:nvPr/>
          </p:nvSpPr>
          <p:spPr>
            <a:xfrm>
              <a:off x="5820000" y="2880000"/>
              <a:ext cx="2648210" cy="283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微软雅黑" panose="020B0503020204020204" pitchFamily="34" charset="-122"/>
                  <a:ea typeface="微软雅黑" panose="020B0503020204020204" pitchFamily="34" charset="-122"/>
                </a:rPr>
                <a:t>谱移吸收材料 </a:t>
              </a:r>
              <a:r>
                <a:rPr lang="en-US" altLang="zh-CN" sz="1600">
                  <a:solidFill>
                    <a:schemeClr val="tx1"/>
                  </a:solidFill>
                  <a:latin typeface="Arial Black" panose="020B0A04020102020204" pitchFamily="34" charset="0"/>
                </a:rPr>
                <a:t>(SSAs)</a:t>
              </a:r>
              <a:endParaRPr lang="zh-CN" altLang="en-US" sz="1600">
                <a:solidFill>
                  <a:schemeClr val="tx1"/>
                </a:solidFill>
                <a:latin typeface="Arial Black" panose="020B0A04020102020204" pitchFamily="34" charset="0"/>
              </a:endParaRPr>
            </a:p>
          </p:txBody>
        </p:sp>
      </p:grpSp>
      <p:grpSp>
        <p:nvGrpSpPr>
          <p:cNvPr id="24" name="组合 23">
            <a:extLst>
              <a:ext uri="{FF2B5EF4-FFF2-40B4-BE49-F238E27FC236}">
                <a16:creationId xmlns:a16="http://schemas.microsoft.com/office/drawing/2014/main" id="{6905FC64-A290-41BD-9735-CF2FD7EB7B22}"/>
              </a:ext>
            </a:extLst>
          </p:cNvPr>
          <p:cNvGrpSpPr/>
          <p:nvPr/>
        </p:nvGrpSpPr>
        <p:grpSpPr>
          <a:xfrm>
            <a:off x="6876801" y="3394222"/>
            <a:ext cx="3982664" cy="2567983"/>
            <a:chOff x="6806515" y="3805770"/>
            <a:chExt cx="3982664" cy="2567983"/>
          </a:xfrm>
        </p:grpSpPr>
        <p:pic>
          <p:nvPicPr>
            <p:cNvPr id="21" name="图片 20">
              <a:extLst>
                <a:ext uri="{FF2B5EF4-FFF2-40B4-BE49-F238E27FC236}">
                  <a16:creationId xmlns:a16="http://schemas.microsoft.com/office/drawing/2014/main" id="{0D29C6CF-C369-4335-9437-4CCF155B67B5}"/>
                </a:ext>
              </a:extLst>
            </p:cNvPr>
            <p:cNvPicPr>
              <a:picLocks noChangeAspect="1"/>
            </p:cNvPicPr>
            <p:nvPr/>
          </p:nvPicPr>
          <p:blipFill rotWithShape="1">
            <a:blip r:embed="rId2"/>
            <a:srcRect t="7698"/>
            <a:stretch/>
          </p:blipFill>
          <p:spPr>
            <a:xfrm>
              <a:off x="6806515" y="3805770"/>
              <a:ext cx="3982664" cy="2567983"/>
            </a:xfrm>
            <a:prstGeom prst="rect">
              <a:avLst/>
            </a:prstGeom>
          </p:spPr>
        </p:pic>
        <p:sp>
          <p:nvSpPr>
            <p:cNvPr id="23" name="矩形 22">
              <a:extLst>
                <a:ext uri="{FF2B5EF4-FFF2-40B4-BE49-F238E27FC236}">
                  <a16:creationId xmlns:a16="http://schemas.microsoft.com/office/drawing/2014/main" id="{843C3B5C-43A7-4BF7-B2E7-296B78AF9A2E}"/>
                </a:ext>
              </a:extLst>
            </p:cNvPr>
            <p:cNvSpPr/>
            <p:nvPr/>
          </p:nvSpPr>
          <p:spPr>
            <a:xfrm>
              <a:off x="9292375" y="5207000"/>
              <a:ext cx="947000" cy="708024"/>
            </a:xfrm>
            <a:prstGeom prst="rect">
              <a:avLst/>
            </a:prstGeom>
            <a:solidFill>
              <a:srgbClr val="FFED9F">
                <a:alpha val="50000"/>
              </a:srgb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5" name="矩形 24">
              <a:extLst>
                <a:ext uri="{FF2B5EF4-FFF2-40B4-BE49-F238E27FC236}">
                  <a16:creationId xmlns:a16="http://schemas.microsoft.com/office/drawing/2014/main" id="{780A341D-A117-48F5-8271-7D9A95F72FAF}"/>
                </a:ext>
              </a:extLst>
            </p:cNvPr>
            <p:cNvSpPr/>
            <p:nvPr/>
          </p:nvSpPr>
          <p:spPr>
            <a:xfrm>
              <a:off x="7523899" y="3921123"/>
              <a:ext cx="1218671" cy="1285877"/>
            </a:xfrm>
            <a:prstGeom prst="rect">
              <a:avLst/>
            </a:prstGeom>
            <a:solidFill>
              <a:srgbClr val="C00000">
                <a:alpha val="25000"/>
              </a:srgb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圆柱形 26">
            <a:extLst>
              <a:ext uri="{FF2B5EF4-FFF2-40B4-BE49-F238E27FC236}">
                <a16:creationId xmlns:a16="http://schemas.microsoft.com/office/drawing/2014/main" id="{3243AA75-CD12-468E-998C-40762600D016}"/>
              </a:ext>
            </a:extLst>
          </p:cNvPr>
          <p:cNvSpPr>
            <a:spLocks noChangeAspect="1"/>
          </p:cNvSpPr>
          <p:nvPr/>
        </p:nvSpPr>
        <p:spPr>
          <a:xfrm>
            <a:off x="10239375" y="1757883"/>
            <a:ext cx="812026" cy="1080000"/>
          </a:xfrm>
          <a:prstGeom prst="can">
            <a:avLst/>
          </a:prstGeom>
          <a:solidFill>
            <a:srgbClr val="C8B526"/>
          </a:solidFill>
          <a:ln w="25400">
            <a:solidFill>
              <a:schemeClr val="accent4">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弧形 35">
            <a:extLst>
              <a:ext uri="{FF2B5EF4-FFF2-40B4-BE49-F238E27FC236}">
                <a16:creationId xmlns:a16="http://schemas.microsoft.com/office/drawing/2014/main" id="{D99BEFC3-CF2F-4A3C-8C5A-8837801BD981}"/>
              </a:ext>
            </a:extLst>
          </p:cNvPr>
          <p:cNvSpPr/>
          <p:nvPr/>
        </p:nvSpPr>
        <p:spPr>
          <a:xfrm>
            <a:off x="8868133" y="1440178"/>
            <a:ext cx="1795483" cy="1454284"/>
          </a:xfrm>
          <a:prstGeom prst="arc">
            <a:avLst>
              <a:gd name="adj1" fmla="val 13666775"/>
              <a:gd name="adj2" fmla="val 0"/>
            </a:avLst>
          </a:prstGeom>
          <a:ln w="50800">
            <a:solidFill>
              <a:srgbClr val="203864"/>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9EBBC36C-9632-46AD-B91B-600F5619BEC6}"/>
              </a:ext>
            </a:extLst>
          </p:cNvPr>
          <p:cNvSpPr/>
          <p:nvPr/>
        </p:nvSpPr>
        <p:spPr>
          <a:xfrm>
            <a:off x="10010111" y="2076255"/>
            <a:ext cx="1307010" cy="622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203864"/>
                </a:solidFill>
                <a:latin typeface="Arial Black" panose="020B0A04020102020204" pitchFamily="34" charset="0"/>
                <a:ea typeface="微软雅黑" panose="020B0503020204020204" pitchFamily="34" charset="-122"/>
              </a:rPr>
              <a:t>Reactor</a:t>
            </a:r>
            <a:endParaRPr lang="zh-CN" altLang="en-US" sz="2000" b="1">
              <a:solidFill>
                <a:srgbClr val="203864"/>
              </a:solidFill>
              <a:latin typeface="Arial Black" panose="020B0A04020102020204" pitchFamily="34" charset="0"/>
              <a:ea typeface="微软雅黑" panose="020B0503020204020204" pitchFamily="34" charset="-122"/>
            </a:endParaRPr>
          </a:p>
        </p:txBody>
      </p:sp>
      <p:sp>
        <p:nvSpPr>
          <p:cNvPr id="39" name="矩形 38">
            <a:extLst>
              <a:ext uri="{FF2B5EF4-FFF2-40B4-BE49-F238E27FC236}">
                <a16:creationId xmlns:a16="http://schemas.microsoft.com/office/drawing/2014/main" id="{20B15106-D9CC-4C80-AFD4-9B12D8097789}"/>
              </a:ext>
            </a:extLst>
          </p:cNvPr>
          <p:cNvSpPr/>
          <p:nvPr/>
        </p:nvSpPr>
        <p:spPr>
          <a:xfrm>
            <a:off x="0" y="6138000"/>
            <a:ext cx="12192000" cy="720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a:solidFill>
                  <a:schemeClr val="tx1"/>
                </a:solidFill>
                <a:latin typeface="Calibri" panose="020F0502020204030204" pitchFamily="34" charset="0"/>
                <a:cs typeface="Calibri" panose="020F0502020204030204" pitchFamily="34" charset="0"/>
              </a:rPr>
              <a:t>Reference: J. C. King and M. S. El-Genk. Submersion criticality safety of fast spectrum space reactors: Potential spectral shift absorbers. Nuclear Engineering and Design 236(3) (2006) 238-254</a:t>
            </a:r>
          </a:p>
        </p:txBody>
      </p:sp>
    </p:spTree>
    <p:extLst>
      <p:ext uri="{BB962C8B-B14F-4D97-AF65-F5344CB8AC3E}">
        <p14:creationId xmlns:p14="http://schemas.microsoft.com/office/powerpoint/2010/main" val="2965517541"/>
      </p:ext>
    </p:extLst>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A7A74590-C16F-4A42-9965-042D0A6F94E6}"/>
              </a:ext>
            </a:extLst>
          </p:cNvPr>
          <p:cNvPicPr>
            <a:picLocks noChangeAspect="1"/>
          </p:cNvPicPr>
          <p:nvPr/>
        </p:nvPicPr>
        <p:blipFill rotWithShape="1">
          <a:blip r:embed="rId2"/>
          <a:srcRect b="1799"/>
          <a:stretch/>
        </p:blipFill>
        <p:spPr>
          <a:xfrm>
            <a:off x="540000" y="1439997"/>
            <a:ext cx="3461959" cy="2880000"/>
          </a:xfrm>
          <a:prstGeom prst="rect">
            <a:avLst/>
          </a:prstGeom>
        </p:spPr>
      </p:pic>
      <p:grpSp>
        <p:nvGrpSpPr>
          <p:cNvPr id="2" name="组合 1">
            <a:extLst>
              <a:ext uri="{FF2B5EF4-FFF2-40B4-BE49-F238E27FC236}">
                <a16:creationId xmlns:a16="http://schemas.microsoft.com/office/drawing/2014/main" id="{40BE162C-B53A-41CC-9ABB-ECC0DE8C9EF1}"/>
              </a:ext>
            </a:extLst>
          </p:cNvPr>
          <p:cNvGrpSpPr/>
          <p:nvPr/>
        </p:nvGrpSpPr>
        <p:grpSpPr>
          <a:xfrm>
            <a:off x="1" y="180000"/>
            <a:ext cx="4717884" cy="646331"/>
            <a:chOff x="1" y="200526"/>
            <a:chExt cx="4717884" cy="646331"/>
          </a:xfrm>
          <a:solidFill>
            <a:srgbClr val="8FAADC"/>
          </a:solidFill>
        </p:grpSpPr>
        <p:sp>
          <p:nvSpPr>
            <p:cNvPr id="3" name="椭圆 2">
              <a:extLst>
                <a:ext uri="{FF2B5EF4-FFF2-40B4-BE49-F238E27FC236}">
                  <a16:creationId xmlns:a16="http://schemas.microsoft.com/office/drawing/2014/main" id="{4C3B2D3F-FA50-4771-BC84-7F6F74DA348B}"/>
                </a:ext>
              </a:extLst>
            </p:cNvPr>
            <p:cNvSpPr/>
            <p:nvPr/>
          </p:nvSpPr>
          <p:spPr>
            <a:xfrm>
              <a:off x="4071554" y="200526"/>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AB51464-64B7-42C7-8193-268D8CD0B677}"/>
                </a:ext>
              </a:extLst>
            </p:cNvPr>
            <p:cNvSpPr/>
            <p:nvPr/>
          </p:nvSpPr>
          <p:spPr>
            <a:xfrm>
              <a:off x="1" y="200526"/>
              <a:ext cx="4394718"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F9E1F18D-1ABA-4B0C-BC02-3E38B4051E4E}"/>
              </a:ext>
            </a:extLst>
          </p:cNvPr>
          <p:cNvGrpSpPr/>
          <p:nvPr/>
        </p:nvGrpSpPr>
        <p:grpSpPr>
          <a:xfrm>
            <a:off x="0" y="360000"/>
            <a:ext cx="6371036" cy="646332"/>
            <a:chOff x="0" y="200525"/>
            <a:chExt cx="6371036" cy="646332"/>
          </a:xfrm>
          <a:solidFill>
            <a:schemeClr val="accent1">
              <a:lumMod val="50000"/>
            </a:schemeClr>
          </a:solidFill>
        </p:grpSpPr>
        <p:sp>
          <p:nvSpPr>
            <p:cNvPr id="6" name="椭圆 5">
              <a:extLst>
                <a:ext uri="{FF2B5EF4-FFF2-40B4-BE49-F238E27FC236}">
                  <a16:creationId xmlns:a16="http://schemas.microsoft.com/office/drawing/2014/main" id="{52F4233C-3C08-41C9-839E-2BE4D778E9EE}"/>
                </a:ext>
              </a:extLst>
            </p:cNvPr>
            <p:cNvSpPr/>
            <p:nvPr/>
          </p:nvSpPr>
          <p:spPr>
            <a:xfrm>
              <a:off x="5724705" y="200525"/>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5CE017C-4CF0-4396-A0E5-28CC396B079C}"/>
                </a:ext>
              </a:extLst>
            </p:cNvPr>
            <p:cNvSpPr/>
            <p:nvPr/>
          </p:nvSpPr>
          <p:spPr>
            <a:xfrm>
              <a:off x="0" y="200526"/>
              <a:ext cx="6047873"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F73C4B0-C678-489F-AE8B-2EA661F74735}"/>
              </a:ext>
            </a:extLst>
          </p:cNvPr>
          <p:cNvSpPr txBox="1"/>
          <p:nvPr/>
        </p:nvSpPr>
        <p:spPr>
          <a:xfrm>
            <a:off x="0" y="390777"/>
            <a:ext cx="6047872" cy="584775"/>
          </a:xfrm>
          <a:prstGeom prst="rect">
            <a:avLst/>
          </a:prstGeom>
          <a:noFill/>
        </p:spPr>
        <p:txBody>
          <a:bodyPr wrap="square" lIns="432000" rtlCol="0">
            <a:spAutoFit/>
          </a:bodyPr>
          <a:lstStyle/>
          <a:p>
            <a:r>
              <a:rPr lang="zh-CN" altLang="en-US" sz="3200" b="1">
                <a:solidFill>
                  <a:schemeClr val="bg1"/>
                </a:solidFill>
                <a:latin typeface="微软雅黑" panose="020B0503020204020204" pitchFamily="34" charset="-122"/>
                <a:ea typeface="微软雅黑" panose="020B0503020204020204" pitchFamily="34" charset="-122"/>
              </a:rPr>
              <a:t>结构方法</a:t>
            </a:r>
          </a:p>
        </p:txBody>
      </p:sp>
      <p:graphicFrame>
        <p:nvGraphicFramePr>
          <p:cNvPr id="11" name="表格 10">
            <a:extLst>
              <a:ext uri="{FF2B5EF4-FFF2-40B4-BE49-F238E27FC236}">
                <a16:creationId xmlns:a16="http://schemas.microsoft.com/office/drawing/2014/main" id="{A4483FDB-5A88-4805-AB88-888F5965B1FA}"/>
              </a:ext>
            </a:extLst>
          </p:cNvPr>
          <p:cNvGraphicFramePr>
            <a:graphicFrameLocks noGrp="1"/>
          </p:cNvGraphicFramePr>
          <p:nvPr>
            <p:extLst>
              <p:ext uri="{D42A27DB-BD31-4B8C-83A1-F6EECF244321}">
                <p14:modId xmlns:p14="http://schemas.microsoft.com/office/powerpoint/2010/main" val="1203596647"/>
              </p:ext>
            </p:extLst>
          </p:nvPr>
        </p:nvGraphicFramePr>
        <p:xfrm>
          <a:off x="7913550" y="1439997"/>
          <a:ext cx="3738449" cy="5040000"/>
        </p:xfrm>
        <a:graphic>
          <a:graphicData uri="http://schemas.openxmlformats.org/drawingml/2006/table">
            <a:tbl>
              <a:tblPr firstRow="1" bandRow="1">
                <a:tableStyleId>{5C22544A-7EE6-4342-B048-85BDC9FD1C3A}</a:tableStyleId>
              </a:tblPr>
              <a:tblGrid>
                <a:gridCol w="2353838">
                  <a:extLst>
                    <a:ext uri="{9D8B030D-6E8A-4147-A177-3AD203B41FA5}">
                      <a16:colId xmlns:a16="http://schemas.microsoft.com/office/drawing/2014/main" val="2444910550"/>
                    </a:ext>
                  </a:extLst>
                </a:gridCol>
                <a:gridCol w="1384611">
                  <a:extLst>
                    <a:ext uri="{9D8B030D-6E8A-4147-A177-3AD203B41FA5}">
                      <a16:colId xmlns:a16="http://schemas.microsoft.com/office/drawing/2014/main" val="2951381238"/>
                    </a:ext>
                  </a:extLst>
                </a:gridCol>
              </a:tblGrid>
              <a:tr h="360000">
                <a:tc>
                  <a:txBody>
                    <a:bodyPr/>
                    <a:lstStyle/>
                    <a:p>
                      <a:pPr algn="l"/>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参数</a:t>
                      </a:r>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值</a:t>
                      </a:r>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3966808"/>
                  </a:ext>
                </a:extLst>
              </a:tr>
              <a:tr h="360000">
                <a:tc>
                  <a:txBody>
                    <a:bodyPr/>
                    <a:lstStyle/>
                    <a:p>
                      <a:pPr algn="l"/>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燃料棒直径（</a:t>
                      </a:r>
                      <a:r>
                        <a:rPr lang="en-US" altLang="zh-CN"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cm</a:t>
                      </a:r>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r>
                        <a:rPr lang="en-US" altLang="zh-CN"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1.5</a:t>
                      </a:r>
                      <a:endPar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49985543"/>
                  </a:ext>
                </a:extLst>
              </a:tr>
              <a:tr h="360000">
                <a:tc>
                  <a:txBody>
                    <a:bodyPr/>
                    <a:lstStyle/>
                    <a:p>
                      <a:pPr algn="l"/>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冷却剂通道直径（</a:t>
                      </a:r>
                      <a:r>
                        <a:rPr lang="en-US" altLang="zh-CN"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cm</a:t>
                      </a:r>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altLang="zh-CN"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0.4</a:t>
                      </a:r>
                      <a:endPar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582769"/>
                  </a:ext>
                </a:extLst>
              </a:tr>
              <a:tr h="360000">
                <a:tc>
                  <a:txBody>
                    <a:bodyPr/>
                    <a:lstStyle/>
                    <a:p>
                      <a:pPr algn="l"/>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燃料包壳厚度（</a:t>
                      </a:r>
                      <a:r>
                        <a:rPr lang="en-US" altLang="zh-CN"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cm</a:t>
                      </a:r>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altLang="zh-CN"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0.01</a:t>
                      </a:r>
                      <a:endPar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89839004"/>
                  </a:ext>
                </a:extLst>
              </a:tr>
              <a:tr h="360000">
                <a:tc>
                  <a:txBody>
                    <a:bodyPr/>
                    <a:lstStyle/>
                    <a:p>
                      <a:pPr algn="l"/>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燃料棒高度（</a:t>
                      </a:r>
                      <a:r>
                        <a:rPr lang="en-US" altLang="zh-CN"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cm</a:t>
                      </a:r>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altLang="zh-CN"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30</a:t>
                      </a:r>
                      <a:endPar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6101579"/>
                  </a:ext>
                </a:extLst>
              </a:tr>
              <a:tr h="360000">
                <a:tc>
                  <a:txBody>
                    <a:bodyPr/>
                    <a:lstStyle/>
                    <a:p>
                      <a:pPr algn="l"/>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控制环外径（</a:t>
                      </a:r>
                      <a:r>
                        <a:rPr lang="en-US" altLang="zh-CN"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cm</a:t>
                      </a:r>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altLang="zh-CN"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0106328"/>
                  </a:ext>
                </a:extLst>
              </a:tr>
              <a:tr h="360000">
                <a:tc>
                  <a:txBody>
                    <a:bodyPr/>
                    <a:lstStyle/>
                    <a:p>
                      <a:pPr algn="l"/>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反射层外径（</a:t>
                      </a:r>
                      <a:r>
                        <a:rPr lang="en-US" altLang="zh-CN"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cm</a:t>
                      </a:r>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altLang="zh-CN"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54</a:t>
                      </a:r>
                      <a:endPar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84544553"/>
                  </a:ext>
                </a:extLst>
              </a:tr>
              <a:tr h="360000">
                <a:tc>
                  <a:txBody>
                    <a:bodyPr/>
                    <a:lstStyle/>
                    <a:p>
                      <a:pPr algn="l"/>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反射层高度（</a:t>
                      </a:r>
                      <a:r>
                        <a:rPr lang="en-US" altLang="zh-CN"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cm</a:t>
                      </a:r>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altLang="zh-CN"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36</a:t>
                      </a:r>
                      <a:endPar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5675915"/>
                  </a:ext>
                </a:extLst>
              </a:tr>
              <a:tr h="360000">
                <a:tc>
                  <a:txBody>
                    <a:bodyPr/>
                    <a:lstStyle/>
                    <a:p>
                      <a:pPr algn="l"/>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控制鼓外径（</a:t>
                      </a:r>
                      <a:r>
                        <a:rPr lang="en-US" altLang="zh-CN"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cm</a:t>
                      </a:r>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altLang="zh-CN"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a:t>
                      </a:r>
                      <a:endPar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5633785"/>
                  </a:ext>
                </a:extLst>
              </a:tr>
              <a:tr h="360000">
                <a:tc>
                  <a:txBody>
                    <a:bodyPr/>
                    <a:lstStyle/>
                    <a:p>
                      <a:pPr algn="l"/>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吸收层厚度（</a:t>
                      </a:r>
                      <a:r>
                        <a:rPr lang="en-US" altLang="zh-CN"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cm</a:t>
                      </a:r>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altLang="zh-CN"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61707343"/>
                  </a:ext>
                </a:extLst>
              </a:tr>
              <a:tr h="360000">
                <a:tc>
                  <a:txBody>
                    <a:bodyPr/>
                    <a:lstStyle/>
                    <a:p>
                      <a:pPr algn="l"/>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燃料</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altLang="zh-CN"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UN</a:t>
                      </a:r>
                      <a:endPar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95242773"/>
                  </a:ext>
                </a:extLst>
              </a:tr>
              <a:tr h="360000">
                <a:tc>
                  <a:txBody>
                    <a:bodyPr/>
                    <a:lstStyle/>
                    <a:p>
                      <a:pPr algn="l"/>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反射层材料</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altLang="zh-CN"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BeO</a:t>
                      </a:r>
                      <a:endPar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69804603"/>
                  </a:ext>
                </a:extLst>
              </a:tr>
              <a:tr h="360000">
                <a:tc>
                  <a:txBody>
                    <a:bodyPr/>
                    <a:lstStyle/>
                    <a:p>
                      <a:pPr algn="l"/>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控制鼓材料</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altLang="zh-CN"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BeO</a:t>
                      </a:r>
                      <a:endPar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2122545"/>
                  </a:ext>
                </a:extLst>
              </a:tr>
              <a:tr h="360000">
                <a:tc>
                  <a:txBody>
                    <a:bodyPr/>
                    <a:lstStyle/>
                    <a:p>
                      <a:pPr algn="l"/>
                      <a:r>
                        <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包壳材料</a:t>
                      </a: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Mo-Re alloy</a:t>
                      </a:r>
                      <a:endParaRPr lang="zh-CN" altLang="en-US" sz="14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6051758"/>
                  </a:ext>
                </a:extLst>
              </a:tr>
            </a:tbl>
          </a:graphicData>
        </a:graphic>
      </p:graphicFrame>
      <p:pic>
        <p:nvPicPr>
          <p:cNvPr id="32" name="图片 31">
            <a:extLst>
              <a:ext uri="{FF2B5EF4-FFF2-40B4-BE49-F238E27FC236}">
                <a16:creationId xmlns:a16="http://schemas.microsoft.com/office/drawing/2014/main" id="{28CF5DF7-1148-4709-B14C-7D226A539CAE}"/>
              </a:ext>
            </a:extLst>
          </p:cNvPr>
          <p:cNvPicPr>
            <a:picLocks noChangeAspect="1"/>
          </p:cNvPicPr>
          <p:nvPr/>
        </p:nvPicPr>
        <p:blipFill rotWithShape="1">
          <a:blip r:embed="rId3"/>
          <a:srcRect l="13164" r="3340"/>
          <a:stretch/>
        </p:blipFill>
        <p:spPr>
          <a:xfrm>
            <a:off x="4025552" y="1439997"/>
            <a:ext cx="3738448" cy="2880000"/>
          </a:xfrm>
          <a:prstGeom prst="rect">
            <a:avLst/>
          </a:prstGeom>
        </p:spPr>
      </p:pic>
      <p:sp>
        <p:nvSpPr>
          <p:cNvPr id="35" name="矩形 34">
            <a:extLst>
              <a:ext uri="{FF2B5EF4-FFF2-40B4-BE49-F238E27FC236}">
                <a16:creationId xmlns:a16="http://schemas.microsoft.com/office/drawing/2014/main" id="{4D7953CD-8A70-4C06-A54B-6E19AC1F1454}"/>
              </a:ext>
            </a:extLst>
          </p:cNvPr>
          <p:cNvSpPr/>
          <p:nvPr/>
        </p:nvSpPr>
        <p:spPr>
          <a:xfrm>
            <a:off x="540000" y="4319997"/>
            <a:ext cx="6680932" cy="21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a:solidFill>
                  <a:schemeClr val="tx1"/>
                </a:solidFill>
                <a:latin typeface="微软雅黑" panose="020B0503020204020204" pitchFamily="34" charset="-122"/>
                <a:ea typeface="微软雅黑" panose="020B0503020204020204" pitchFamily="34" charset="-122"/>
              </a:rPr>
              <a:t>       本研究设计了一种燃料组件，如上图所示；反应堆由七个燃料组件组成，如上图所示；反应堆的主要参数如右表所示。</a:t>
            </a:r>
          </a:p>
        </p:txBody>
      </p:sp>
      <p:sp>
        <p:nvSpPr>
          <p:cNvPr id="40" name="矩形 39">
            <a:extLst>
              <a:ext uri="{FF2B5EF4-FFF2-40B4-BE49-F238E27FC236}">
                <a16:creationId xmlns:a16="http://schemas.microsoft.com/office/drawing/2014/main" id="{14A0A848-7914-4349-AF98-2445239F05E8}"/>
              </a:ext>
            </a:extLst>
          </p:cNvPr>
          <p:cNvSpPr>
            <a:spLocks noChangeAspect="1"/>
          </p:cNvSpPr>
          <p:nvPr/>
        </p:nvSpPr>
        <p:spPr>
          <a:xfrm>
            <a:off x="148260" y="3739107"/>
            <a:ext cx="2199029" cy="235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微软雅黑" panose="020B0503020204020204" pitchFamily="34" charset="-122"/>
                <a:ea typeface="微软雅黑" panose="020B0503020204020204" pitchFamily="34" charset="-122"/>
              </a:rPr>
              <a:t>谱移吸收材料 </a:t>
            </a:r>
            <a:r>
              <a:rPr lang="en-US" altLang="zh-CN" sz="1200">
                <a:solidFill>
                  <a:schemeClr val="tx1"/>
                </a:solidFill>
                <a:latin typeface="Arial Black" panose="020B0A04020102020204" pitchFamily="34" charset="0"/>
              </a:rPr>
              <a:t>(SSAs)</a:t>
            </a:r>
            <a:endParaRPr lang="zh-CN" altLang="en-US" sz="1200">
              <a:solidFill>
                <a:schemeClr val="tx1"/>
              </a:solidFill>
              <a:latin typeface="Arial Black" panose="020B0A04020102020204" pitchFamily="34" charset="0"/>
            </a:endParaRPr>
          </a:p>
        </p:txBody>
      </p:sp>
      <p:cxnSp>
        <p:nvCxnSpPr>
          <p:cNvPr id="34" name="直接箭头连接符 33">
            <a:extLst>
              <a:ext uri="{FF2B5EF4-FFF2-40B4-BE49-F238E27FC236}">
                <a16:creationId xmlns:a16="http://schemas.microsoft.com/office/drawing/2014/main" id="{A6E4F9BE-6DD4-4D2A-A1E6-DECAF7852F1D}"/>
              </a:ext>
            </a:extLst>
          </p:cNvPr>
          <p:cNvCxnSpPr>
            <a:cxnSpLocks/>
          </p:cNvCxnSpPr>
          <p:nvPr/>
        </p:nvCxnSpPr>
        <p:spPr>
          <a:xfrm flipV="1">
            <a:off x="1085850" y="2986088"/>
            <a:ext cx="104775" cy="753020"/>
          </a:xfrm>
          <a:prstGeom prst="straightConnector1">
            <a:avLst/>
          </a:prstGeom>
          <a:ln w="57150">
            <a:solidFill>
              <a:srgbClr val="20386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9619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2764903-361E-46F3-B756-E77CFBCE9D47}"/>
              </a:ext>
            </a:extLst>
          </p:cNvPr>
          <p:cNvSpPr/>
          <p:nvPr/>
        </p:nvSpPr>
        <p:spPr>
          <a:xfrm>
            <a:off x="540000" y="1439994"/>
            <a:ext cx="11112000" cy="5040003"/>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buFont typeface="Arial" panose="020B0604020202020204" pitchFamily="34" charset="0"/>
              <a:buChar char="•"/>
            </a:pPr>
            <a:r>
              <a:rPr lang="zh-CN" altLang="en-US">
                <a:solidFill>
                  <a:schemeClr val="tx1"/>
                </a:solidFill>
                <a:latin typeface="微软雅黑" panose="020B0503020204020204" pitchFamily="34" charset="-122"/>
                <a:ea typeface="微软雅黑" panose="020B0503020204020204" pitchFamily="34" charset="-122"/>
              </a:rPr>
              <a:t>本研究中采用</a:t>
            </a:r>
            <a:r>
              <a:rPr lang="en-US" altLang="zh-CN">
                <a:solidFill>
                  <a:schemeClr val="tx1"/>
                </a:solidFill>
                <a:latin typeface="微软雅黑" panose="020B0503020204020204" pitchFamily="34" charset="-122"/>
                <a:ea typeface="微软雅黑" panose="020B0503020204020204" pitchFamily="34" charset="-122"/>
              </a:rPr>
              <a:t>Reactor Monte Carlo code </a:t>
            </a:r>
            <a:r>
              <a:rPr lang="zh-CN" altLang="en-US">
                <a:solidFill>
                  <a:schemeClr val="tx1"/>
                </a:solidFill>
                <a:latin typeface="微软雅黑" panose="020B0503020204020204" pitchFamily="34" charset="-122"/>
                <a:ea typeface="微软雅黑" panose="020B0503020204020204" pitchFamily="34" charset="-122"/>
              </a:rPr>
              <a:t>（</a:t>
            </a:r>
            <a:r>
              <a:rPr lang="en-US" altLang="zh-CN">
                <a:solidFill>
                  <a:schemeClr val="tx1"/>
                </a:solidFill>
                <a:latin typeface="微软雅黑" panose="020B0503020204020204" pitchFamily="34" charset="-122"/>
                <a:ea typeface="微软雅黑" panose="020B0503020204020204" pitchFamily="34" charset="-122"/>
              </a:rPr>
              <a:t>RMC</a:t>
            </a:r>
            <a:r>
              <a:rPr lang="zh-CN" altLang="en-US">
                <a:solidFill>
                  <a:schemeClr val="tx1"/>
                </a:solidFill>
                <a:latin typeface="微软雅黑" panose="020B0503020204020204" pitchFamily="34" charset="-122"/>
                <a:ea typeface="微软雅黑" panose="020B0503020204020204" pitchFamily="34" charset="-122"/>
              </a:rPr>
              <a:t>）进行堆芯的中子特性计算。</a:t>
            </a:r>
            <a:endParaRPr lang="en-US" altLang="zh-CN">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endParaRPr lang="en-US" altLang="zh-CN">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a:solidFill>
                  <a:schemeClr val="tx1"/>
                </a:solidFill>
                <a:latin typeface="微软雅黑" panose="020B0503020204020204" pitchFamily="34" charset="-122"/>
                <a:ea typeface="微软雅黑" panose="020B0503020204020204" pitchFamily="34" charset="-122"/>
              </a:rPr>
              <a:t>进行中子计算时，考虑了以下几种情况：</a:t>
            </a:r>
            <a:endParaRPr lang="en-US" altLang="zh-CN">
              <a:solidFill>
                <a:schemeClr val="tx1"/>
              </a:solidFill>
              <a:latin typeface="微软雅黑" panose="020B0503020204020204" pitchFamily="34" charset="-122"/>
              <a:ea typeface="微软雅黑" panose="020B0503020204020204" pitchFamily="34" charset="-122"/>
            </a:endParaRPr>
          </a:p>
          <a:p>
            <a:pPr algn="just">
              <a:lnSpc>
                <a:spcPct val="150000"/>
              </a:lnSpc>
            </a:pPr>
            <a:r>
              <a:rPr lang="en-US" altLang="zh-CN">
                <a:solidFill>
                  <a:schemeClr val="tx1"/>
                </a:solidFill>
                <a:latin typeface="微软雅黑" panose="020B0503020204020204" pitchFamily="34" charset="-122"/>
                <a:ea typeface="微软雅黑" panose="020B0503020204020204" pitchFamily="34" charset="-122"/>
              </a:rPr>
              <a:t>	Case 1 </a:t>
            </a:r>
            <a:r>
              <a:rPr lang="zh-CN" altLang="en-US">
                <a:solidFill>
                  <a:schemeClr val="tx1"/>
                </a:solidFill>
                <a:latin typeface="微软雅黑" panose="020B0503020204020204" pitchFamily="34" charset="-122"/>
                <a:ea typeface="微软雅黑" panose="020B0503020204020204" pitchFamily="34" charset="-122"/>
              </a:rPr>
              <a:t>初始情况下的堆芯，所有吸收层背对堆芯</a:t>
            </a:r>
            <a:endParaRPr lang="en-US" altLang="zh-CN">
              <a:solidFill>
                <a:schemeClr val="tx1"/>
              </a:solidFill>
              <a:latin typeface="微软雅黑" panose="020B0503020204020204" pitchFamily="34" charset="-122"/>
              <a:ea typeface="微软雅黑" panose="020B0503020204020204" pitchFamily="34" charset="-122"/>
            </a:endParaRPr>
          </a:p>
          <a:p>
            <a:pPr algn="just">
              <a:lnSpc>
                <a:spcPct val="150000"/>
              </a:lnSpc>
            </a:pPr>
            <a:r>
              <a:rPr lang="en-US" altLang="zh-CN">
                <a:solidFill>
                  <a:schemeClr val="tx1"/>
                </a:solidFill>
                <a:latin typeface="微软雅黑" panose="020B0503020204020204" pitchFamily="34" charset="-122"/>
                <a:ea typeface="微软雅黑" panose="020B0503020204020204" pitchFamily="34" charset="-122"/>
              </a:rPr>
              <a:t>	Case 2 </a:t>
            </a:r>
            <a:r>
              <a:rPr lang="zh-CN" altLang="en-US">
                <a:solidFill>
                  <a:schemeClr val="tx1"/>
                </a:solidFill>
                <a:latin typeface="微软雅黑" panose="020B0503020204020204" pitchFamily="34" charset="-122"/>
                <a:ea typeface="微软雅黑" panose="020B0503020204020204" pitchFamily="34" charset="-122"/>
              </a:rPr>
              <a:t>初始情况下的堆芯，所有吸收层面向堆芯</a:t>
            </a:r>
            <a:endParaRPr lang="en-US" altLang="zh-CN">
              <a:solidFill>
                <a:schemeClr val="tx1"/>
              </a:solidFill>
              <a:latin typeface="微软雅黑" panose="020B0503020204020204" pitchFamily="34" charset="-122"/>
              <a:ea typeface="微软雅黑" panose="020B0503020204020204" pitchFamily="34" charset="-122"/>
            </a:endParaRPr>
          </a:p>
          <a:p>
            <a:pPr algn="just">
              <a:lnSpc>
                <a:spcPct val="150000"/>
              </a:lnSpc>
            </a:pPr>
            <a:r>
              <a:rPr lang="en-US" altLang="zh-CN">
                <a:solidFill>
                  <a:schemeClr val="tx1"/>
                </a:solidFill>
                <a:latin typeface="微软雅黑" panose="020B0503020204020204" pitchFamily="34" charset="-122"/>
                <a:ea typeface="微软雅黑" panose="020B0503020204020204" pitchFamily="34" charset="-122"/>
              </a:rPr>
              <a:t>	Case 3 </a:t>
            </a:r>
            <a:r>
              <a:rPr lang="zh-CN" altLang="en-US">
                <a:solidFill>
                  <a:schemeClr val="tx1"/>
                </a:solidFill>
                <a:latin typeface="微软雅黑" panose="020B0503020204020204" pitchFamily="34" charset="-122"/>
                <a:ea typeface="微软雅黑" panose="020B0503020204020204" pitchFamily="34" charset="-122"/>
              </a:rPr>
              <a:t>淹没事故下的堆芯，反射层完好，所有吸收层面向堆芯，海水未进入堆芯</a:t>
            </a:r>
            <a:endParaRPr lang="en-US" altLang="zh-CN">
              <a:solidFill>
                <a:schemeClr val="tx1"/>
              </a:solidFill>
              <a:latin typeface="微软雅黑" panose="020B0503020204020204" pitchFamily="34" charset="-122"/>
              <a:ea typeface="微软雅黑" panose="020B0503020204020204" pitchFamily="34" charset="-122"/>
            </a:endParaRPr>
          </a:p>
          <a:p>
            <a:pPr algn="just">
              <a:lnSpc>
                <a:spcPct val="150000"/>
              </a:lnSpc>
            </a:pPr>
            <a:r>
              <a:rPr lang="en-US" altLang="zh-CN">
                <a:solidFill>
                  <a:schemeClr val="tx1"/>
                </a:solidFill>
                <a:latin typeface="微软雅黑" panose="020B0503020204020204" pitchFamily="34" charset="-122"/>
                <a:ea typeface="微软雅黑" panose="020B0503020204020204" pitchFamily="34" charset="-122"/>
              </a:rPr>
              <a:t>	Case 4 </a:t>
            </a:r>
            <a:r>
              <a:rPr lang="zh-CN" altLang="en-US">
                <a:solidFill>
                  <a:schemeClr val="tx1"/>
                </a:solidFill>
                <a:latin typeface="微软雅黑" panose="020B0503020204020204" pitchFamily="34" charset="-122"/>
                <a:ea typeface="微软雅黑" panose="020B0503020204020204" pitchFamily="34" charset="-122"/>
              </a:rPr>
              <a:t>淹没事故下的堆芯，反射层完好，所有吸收层面向堆芯，海水进入堆芯</a:t>
            </a:r>
            <a:endParaRPr lang="en-US" altLang="zh-CN">
              <a:solidFill>
                <a:schemeClr val="tx1"/>
              </a:solidFill>
              <a:latin typeface="微软雅黑" panose="020B0503020204020204" pitchFamily="34" charset="-122"/>
              <a:ea typeface="微软雅黑" panose="020B0503020204020204" pitchFamily="34" charset="-122"/>
            </a:endParaRPr>
          </a:p>
          <a:p>
            <a:pPr algn="just">
              <a:lnSpc>
                <a:spcPct val="150000"/>
              </a:lnSpc>
            </a:pPr>
            <a:endParaRPr lang="en-US" altLang="zh-CN">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a:solidFill>
                  <a:schemeClr val="tx1"/>
                </a:solidFill>
                <a:latin typeface="微软雅黑" panose="020B0503020204020204" pitchFamily="34" charset="-122"/>
                <a:ea typeface="微软雅黑" panose="020B0503020204020204" pitchFamily="34" charset="-122"/>
              </a:rPr>
              <a:t>计算了不同富集度、不同毒物铀</a:t>
            </a:r>
            <a:r>
              <a:rPr lang="en-US" altLang="zh-CN">
                <a:solidFill>
                  <a:schemeClr val="tx1"/>
                </a:solidFill>
                <a:latin typeface="微软雅黑" panose="020B0503020204020204" pitchFamily="34" charset="-122"/>
                <a:ea typeface="微软雅黑" panose="020B0503020204020204" pitchFamily="34" charset="-122"/>
              </a:rPr>
              <a:t>235</a:t>
            </a:r>
            <a:r>
              <a:rPr lang="zh-CN" altLang="en-US">
                <a:solidFill>
                  <a:schemeClr val="tx1"/>
                </a:solidFill>
                <a:latin typeface="微软雅黑" panose="020B0503020204020204" pitchFamily="34" charset="-122"/>
                <a:ea typeface="微软雅黑" panose="020B0503020204020204" pitchFamily="34" charset="-122"/>
              </a:rPr>
              <a:t>原子比和不同控制环厚度对堆芯反应性的影响</a:t>
            </a:r>
            <a:endParaRPr lang="en-US" altLang="zh-CN">
              <a:solidFill>
                <a:schemeClr val="tx1"/>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40BE162C-B53A-41CC-9ABB-ECC0DE8C9EF1}"/>
              </a:ext>
            </a:extLst>
          </p:cNvPr>
          <p:cNvGrpSpPr/>
          <p:nvPr/>
        </p:nvGrpSpPr>
        <p:grpSpPr>
          <a:xfrm>
            <a:off x="1" y="180000"/>
            <a:ext cx="4717884" cy="646331"/>
            <a:chOff x="1" y="200526"/>
            <a:chExt cx="4717884" cy="646331"/>
          </a:xfrm>
          <a:solidFill>
            <a:srgbClr val="8FAADC"/>
          </a:solidFill>
        </p:grpSpPr>
        <p:sp>
          <p:nvSpPr>
            <p:cNvPr id="3" name="椭圆 2">
              <a:extLst>
                <a:ext uri="{FF2B5EF4-FFF2-40B4-BE49-F238E27FC236}">
                  <a16:creationId xmlns:a16="http://schemas.microsoft.com/office/drawing/2014/main" id="{4C3B2D3F-FA50-4771-BC84-7F6F74DA348B}"/>
                </a:ext>
              </a:extLst>
            </p:cNvPr>
            <p:cNvSpPr/>
            <p:nvPr/>
          </p:nvSpPr>
          <p:spPr>
            <a:xfrm>
              <a:off x="4071554" y="200526"/>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AB51464-64B7-42C7-8193-268D8CD0B677}"/>
                </a:ext>
              </a:extLst>
            </p:cNvPr>
            <p:cNvSpPr/>
            <p:nvPr/>
          </p:nvSpPr>
          <p:spPr>
            <a:xfrm>
              <a:off x="1" y="200526"/>
              <a:ext cx="4394718"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F9E1F18D-1ABA-4B0C-BC02-3E38B4051E4E}"/>
              </a:ext>
            </a:extLst>
          </p:cNvPr>
          <p:cNvGrpSpPr/>
          <p:nvPr/>
        </p:nvGrpSpPr>
        <p:grpSpPr>
          <a:xfrm>
            <a:off x="0" y="360000"/>
            <a:ext cx="6371036" cy="646332"/>
            <a:chOff x="0" y="200525"/>
            <a:chExt cx="6371036" cy="646332"/>
          </a:xfrm>
          <a:solidFill>
            <a:schemeClr val="accent1">
              <a:lumMod val="50000"/>
            </a:schemeClr>
          </a:solidFill>
        </p:grpSpPr>
        <p:sp>
          <p:nvSpPr>
            <p:cNvPr id="6" name="椭圆 5">
              <a:extLst>
                <a:ext uri="{FF2B5EF4-FFF2-40B4-BE49-F238E27FC236}">
                  <a16:creationId xmlns:a16="http://schemas.microsoft.com/office/drawing/2014/main" id="{52F4233C-3C08-41C9-839E-2BE4D778E9EE}"/>
                </a:ext>
              </a:extLst>
            </p:cNvPr>
            <p:cNvSpPr/>
            <p:nvPr/>
          </p:nvSpPr>
          <p:spPr>
            <a:xfrm>
              <a:off x="5724705" y="200525"/>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5CE017C-4CF0-4396-A0E5-28CC396B079C}"/>
                </a:ext>
              </a:extLst>
            </p:cNvPr>
            <p:cNvSpPr/>
            <p:nvPr/>
          </p:nvSpPr>
          <p:spPr>
            <a:xfrm>
              <a:off x="0" y="200526"/>
              <a:ext cx="6047873"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F73C4B0-C678-489F-AE8B-2EA661F74735}"/>
              </a:ext>
            </a:extLst>
          </p:cNvPr>
          <p:cNvSpPr txBox="1"/>
          <p:nvPr/>
        </p:nvSpPr>
        <p:spPr>
          <a:xfrm>
            <a:off x="0" y="390777"/>
            <a:ext cx="6047872" cy="584775"/>
          </a:xfrm>
          <a:prstGeom prst="rect">
            <a:avLst/>
          </a:prstGeom>
          <a:noFill/>
        </p:spPr>
        <p:txBody>
          <a:bodyPr wrap="square" lIns="432000" rtlCol="0">
            <a:spAutoFit/>
          </a:bodyPr>
          <a:lstStyle/>
          <a:p>
            <a:r>
              <a:rPr lang="zh-CN" altLang="en-US" sz="3200" b="1">
                <a:solidFill>
                  <a:schemeClr val="bg1"/>
                </a:solidFill>
                <a:latin typeface="微软雅黑" panose="020B0503020204020204" pitchFamily="34" charset="-122"/>
                <a:ea typeface="微软雅黑" panose="020B0503020204020204" pitchFamily="34" charset="-122"/>
              </a:rPr>
              <a:t>结构方法</a:t>
            </a:r>
          </a:p>
        </p:txBody>
      </p:sp>
    </p:spTree>
    <p:extLst>
      <p:ext uri="{BB962C8B-B14F-4D97-AF65-F5344CB8AC3E}">
        <p14:creationId xmlns:p14="http://schemas.microsoft.com/office/powerpoint/2010/main" val="39197867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0BE162C-B53A-41CC-9ABB-ECC0DE8C9EF1}"/>
              </a:ext>
            </a:extLst>
          </p:cNvPr>
          <p:cNvGrpSpPr/>
          <p:nvPr/>
        </p:nvGrpSpPr>
        <p:grpSpPr>
          <a:xfrm>
            <a:off x="1" y="180000"/>
            <a:ext cx="4717884" cy="646331"/>
            <a:chOff x="1" y="200526"/>
            <a:chExt cx="4717884" cy="646331"/>
          </a:xfrm>
          <a:solidFill>
            <a:srgbClr val="8FAADC"/>
          </a:solidFill>
        </p:grpSpPr>
        <p:sp>
          <p:nvSpPr>
            <p:cNvPr id="3" name="椭圆 2">
              <a:extLst>
                <a:ext uri="{FF2B5EF4-FFF2-40B4-BE49-F238E27FC236}">
                  <a16:creationId xmlns:a16="http://schemas.microsoft.com/office/drawing/2014/main" id="{4C3B2D3F-FA50-4771-BC84-7F6F74DA348B}"/>
                </a:ext>
              </a:extLst>
            </p:cNvPr>
            <p:cNvSpPr/>
            <p:nvPr/>
          </p:nvSpPr>
          <p:spPr>
            <a:xfrm>
              <a:off x="4071554" y="200526"/>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AB51464-64B7-42C7-8193-268D8CD0B677}"/>
                </a:ext>
              </a:extLst>
            </p:cNvPr>
            <p:cNvSpPr/>
            <p:nvPr/>
          </p:nvSpPr>
          <p:spPr>
            <a:xfrm>
              <a:off x="1" y="200526"/>
              <a:ext cx="4394718"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F9E1F18D-1ABA-4B0C-BC02-3E38B4051E4E}"/>
              </a:ext>
            </a:extLst>
          </p:cNvPr>
          <p:cNvGrpSpPr/>
          <p:nvPr/>
        </p:nvGrpSpPr>
        <p:grpSpPr>
          <a:xfrm>
            <a:off x="0" y="360000"/>
            <a:ext cx="6371036" cy="646332"/>
            <a:chOff x="0" y="200525"/>
            <a:chExt cx="6371036" cy="646332"/>
          </a:xfrm>
          <a:solidFill>
            <a:schemeClr val="accent1">
              <a:lumMod val="50000"/>
            </a:schemeClr>
          </a:solidFill>
        </p:grpSpPr>
        <p:sp>
          <p:nvSpPr>
            <p:cNvPr id="6" name="椭圆 5">
              <a:extLst>
                <a:ext uri="{FF2B5EF4-FFF2-40B4-BE49-F238E27FC236}">
                  <a16:creationId xmlns:a16="http://schemas.microsoft.com/office/drawing/2014/main" id="{52F4233C-3C08-41C9-839E-2BE4D778E9EE}"/>
                </a:ext>
              </a:extLst>
            </p:cNvPr>
            <p:cNvSpPr/>
            <p:nvPr/>
          </p:nvSpPr>
          <p:spPr>
            <a:xfrm>
              <a:off x="5724705" y="200525"/>
              <a:ext cx="646331" cy="64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5CE017C-4CF0-4396-A0E5-28CC396B079C}"/>
                </a:ext>
              </a:extLst>
            </p:cNvPr>
            <p:cNvSpPr/>
            <p:nvPr/>
          </p:nvSpPr>
          <p:spPr>
            <a:xfrm>
              <a:off x="0" y="200526"/>
              <a:ext cx="6047873"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DF73C4B0-C678-489F-AE8B-2EA661F74735}"/>
              </a:ext>
            </a:extLst>
          </p:cNvPr>
          <p:cNvSpPr txBox="1"/>
          <p:nvPr/>
        </p:nvSpPr>
        <p:spPr>
          <a:xfrm>
            <a:off x="0" y="390777"/>
            <a:ext cx="6047872" cy="584775"/>
          </a:xfrm>
          <a:prstGeom prst="rect">
            <a:avLst/>
          </a:prstGeom>
          <a:noFill/>
        </p:spPr>
        <p:txBody>
          <a:bodyPr wrap="square" lIns="432000" rtlCol="0">
            <a:spAutoFit/>
          </a:bodyPr>
          <a:lstStyle/>
          <a:p>
            <a:r>
              <a:rPr lang="zh-CN" altLang="en-US" sz="3200" b="1">
                <a:solidFill>
                  <a:schemeClr val="bg1"/>
                </a:solidFill>
                <a:latin typeface="微软雅黑" panose="020B0503020204020204" pitchFamily="34" charset="-122"/>
                <a:ea typeface="微软雅黑" panose="020B0503020204020204" pitchFamily="34" charset="-122"/>
              </a:rPr>
              <a:t>结果讨论</a:t>
            </a:r>
          </a:p>
        </p:txBody>
      </p:sp>
      <p:pic>
        <p:nvPicPr>
          <p:cNvPr id="12" name="图片 11">
            <a:extLst>
              <a:ext uri="{FF2B5EF4-FFF2-40B4-BE49-F238E27FC236}">
                <a16:creationId xmlns:a16="http://schemas.microsoft.com/office/drawing/2014/main" id="{1E7A4E79-48DF-484B-AC15-C9E9C3221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01" y="1800000"/>
            <a:ext cx="4554060" cy="3456000"/>
          </a:xfrm>
          <a:prstGeom prst="rect">
            <a:avLst/>
          </a:prstGeom>
        </p:spPr>
      </p:pic>
      <p:pic>
        <p:nvPicPr>
          <p:cNvPr id="15" name="图片 14">
            <a:extLst>
              <a:ext uri="{FF2B5EF4-FFF2-40B4-BE49-F238E27FC236}">
                <a16:creationId xmlns:a16="http://schemas.microsoft.com/office/drawing/2014/main" id="{329D0C89-EDB7-4AFD-A799-F73DCA8B2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1" y="1800000"/>
            <a:ext cx="4561689" cy="3456000"/>
          </a:xfrm>
          <a:prstGeom prst="rect">
            <a:avLst/>
          </a:prstGeom>
        </p:spPr>
      </p:pic>
      <p:sp>
        <p:nvSpPr>
          <p:cNvPr id="16" name="矩形 15">
            <a:extLst>
              <a:ext uri="{FF2B5EF4-FFF2-40B4-BE49-F238E27FC236}">
                <a16:creationId xmlns:a16="http://schemas.microsoft.com/office/drawing/2014/main" id="{46726FC3-679B-4E17-A332-8E92DD9898A8}"/>
              </a:ext>
            </a:extLst>
          </p:cNvPr>
          <p:cNvSpPr/>
          <p:nvPr/>
        </p:nvSpPr>
        <p:spPr>
          <a:xfrm>
            <a:off x="3816001" y="4896000"/>
            <a:ext cx="2304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控制环装载</a:t>
            </a:r>
            <a:r>
              <a:rPr lang="en-US" altLang="zh-CN" sz="1200">
                <a:solidFill>
                  <a:schemeClr val="tx1"/>
                </a:solidFill>
                <a:latin typeface="微软雅黑" panose="020B0503020204020204" pitchFamily="34" charset="-122"/>
                <a:ea typeface="微软雅黑" panose="020B0503020204020204" pitchFamily="34" charset="-122"/>
              </a:rPr>
              <a:t>B</a:t>
            </a:r>
            <a:r>
              <a:rPr lang="en-US" altLang="zh-CN" sz="1200" baseline="-25000">
                <a:solidFill>
                  <a:schemeClr val="tx1"/>
                </a:solidFill>
                <a:latin typeface="微软雅黑" panose="020B0503020204020204" pitchFamily="34" charset="-122"/>
                <a:ea typeface="微软雅黑" panose="020B0503020204020204" pitchFamily="34" charset="-122"/>
              </a:rPr>
              <a:t>4</a:t>
            </a:r>
            <a:r>
              <a:rPr lang="en-US" altLang="zh-CN" sz="1200">
                <a:solidFill>
                  <a:schemeClr val="tx1"/>
                </a:solidFill>
                <a:latin typeface="微软雅黑" panose="020B0503020204020204" pitchFamily="34" charset="-122"/>
                <a:ea typeface="微软雅黑" panose="020B0503020204020204" pitchFamily="34" charset="-122"/>
              </a:rPr>
              <a:t>C</a:t>
            </a:r>
            <a:r>
              <a:rPr lang="zh-CN" altLang="en-US" sz="1200">
                <a:solidFill>
                  <a:schemeClr val="tx1"/>
                </a:solidFill>
                <a:latin typeface="微软雅黑" panose="020B0503020204020204" pitchFamily="34" charset="-122"/>
                <a:ea typeface="微软雅黑" panose="020B0503020204020204" pitchFamily="34" charset="-122"/>
              </a:rPr>
              <a:t>的结果</a:t>
            </a:r>
          </a:p>
        </p:txBody>
      </p:sp>
      <p:sp>
        <p:nvSpPr>
          <p:cNvPr id="17" name="矩形 16">
            <a:extLst>
              <a:ext uri="{FF2B5EF4-FFF2-40B4-BE49-F238E27FC236}">
                <a16:creationId xmlns:a16="http://schemas.microsoft.com/office/drawing/2014/main" id="{1841336B-CEA4-451B-89F0-433EF3CAFD21}"/>
              </a:ext>
            </a:extLst>
          </p:cNvPr>
          <p:cNvSpPr/>
          <p:nvPr/>
        </p:nvSpPr>
        <p:spPr>
          <a:xfrm>
            <a:off x="9360000" y="4896000"/>
            <a:ext cx="2304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控制环装载</a:t>
            </a:r>
            <a:r>
              <a:rPr lang="en-US" altLang="zh-CN" sz="1200">
                <a:solidFill>
                  <a:schemeClr val="tx1"/>
                </a:solidFill>
                <a:latin typeface="微软雅黑" panose="020B0503020204020204" pitchFamily="34" charset="-122"/>
                <a:ea typeface="微软雅黑" panose="020B0503020204020204" pitchFamily="34" charset="-122"/>
              </a:rPr>
              <a:t>Gd</a:t>
            </a:r>
            <a:r>
              <a:rPr lang="en-US" altLang="zh-CN" sz="1200" baseline="-25000">
                <a:solidFill>
                  <a:schemeClr val="tx1"/>
                </a:solidFill>
                <a:latin typeface="微软雅黑" panose="020B0503020204020204" pitchFamily="34" charset="-122"/>
                <a:ea typeface="微软雅黑" panose="020B0503020204020204" pitchFamily="34" charset="-122"/>
              </a:rPr>
              <a:t>2</a:t>
            </a:r>
            <a:r>
              <a:rPr lang="en-US" altLang="zh-CN" sz="1200">
                <a:solidFill>
                  <a:schemeClr val="tx1"/>
                </a:solidFill>
                <a:latin typeface="微软雅黑" panose="020B0503020204020204" pitchFamily="34" charset="-122"/>
                <a:ea typeface="微软雅黑" panose="020B0503020204020204" pitchFamily="34" charset="-122"/>
              </a:rPr>
              <a:t>O</a:t>
            </a:r>
            <a:r>
              <a:rPr lang="en-US" altLang="zh-CN" sz="1200" baseline="-25000">
                <a:solidFill>
                  <a:schemeClr val="tx1"/>
                </a:solidFill>
                <a:latin typeface="微软雅黑" panose="020B0503020204020204" pitchFamily="34" charset="-122"/>
                <a:ea typeface="微软雅黑" panose="020B0503020204020204" pitchFamily="34" charset="-122"/>
              </a:rPr>
              <a:t>3</a:t>
            </a:r>
            <a:r>
              <a:rPr lang="zh-CN" altLang="en-US" sz="1200">
                <a:solidFill>
                  <a:schemeClr val="tx1"/>
                </a:solidFill>
                <a:latin typeface="微软雅黑" panose="020B0503020204020204" pitchFamily="34" charset="-122"/>
                <a:ea typeface="微软雅黑" panose="020B0503020204020204" pitchFamily="34" charset="-122"/>
              </a:rPr>
              <a:t>的结果</a:t>
            </a:r>
          </a:p>
        </p:txBody>
      </p:sp>
      <p:sp>
        <p:nvSpPr>
          <p:cNvPr id="18" name="矩形 17">
            <a:extLst>
              <a:ext uri="{FF2B5EF4-FFF2-40B4-BE49-F238E27FC236}">
                <a16:creationId xmlns:a16="http://schemas.microsoft.com/office/drawing/2014/main" id="{EB97C2A7-4D7E-4EB2-A2CF-7A41FFAB1D4C}"/>
              </a:ext>
            </a:extLst>
          </p:cNvPr>
          <p:cNvSpPr/>
          <p:nvPr/>
        </p:nvSpPr>
        <p:spPr>
          <a:xfrm>
            <a:off x="540000" y="5256000"/>
            <a:ext cx="11160000" cy="1223997"/>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buFont typeface="Arial" panose="020B0604020202020204" pitchFamily="34" charset="0"/>
              <a:buChar char="•"/>
            </a:pPr>
            <a:r>
              <a:rPr lang="zh-CN" altLang="en-US" sz="1600">
                <a:solidFill>
                  <a:schemeClr val="tx1"/>
                </a:solidFill>
                <a:latin typeface="微软雅黑" panose="020B0503020204020204" pitchFamily="34" charset="-122"/>
                <a:ea typeface="微软雅黑" panose="020B0503020204020204" pitchFamily="34" charset="-122"/>
              </a:rPr>
              <a:t>随着富集度的提升，（</a:t>
            </a:r>
            <a:r>
              <a:rPr lang="en-US" altLang="zh-CN" sz="1600">
                <a:solidFill>
                  <a:schemeClr val="tx1"/>
                </a:solidFill>
                <a:latin typeface="微软雅黑" panose="020B0503020204020204" pitchFamily="34" charset="-122"/>
                <a:ea typeface="微软雅黑" panose="020B0503020204020204" pitchFamily="34" charset="-122"/>
              </a:rPr>
              <a:t>1</a:t>
            </a:r>
            <a:r>
              <a:rPr lang="zh-CN" altLang="en-US" sz="1600">
                <a:solidFill>
                  <a:schemeClr val="tx1"/>
                </a:solidFill>
                <a:latin typeface="微软雅黑" panose="020B0503020204020204" pitchFamily="34" charset="-122"/>
                <a:ea typeface="微软雅黑" panose="020B0503020204020204" pitchFamily="34" charset="-122"/>
              </a:rPr>
              <a:t>）所有情况下的</a:t>
            </a:r>
            <a:r>
              <a:rPr lang="en-US" altLang="zh-CN" sz="1600" i="1">
                <a:solidFill>
                  <a:schemeClr val="tx1"/>
                </a:solidFill>
                <a:latin typeface="微软雅黑" panose="020B0503020204020204" pitchFamily="34" charset="-122"/>
                <a:ea typeface="微软雅黑" panose="020B0503020204020204" pitchFamily="34" charset="-122"/>
              </a:rPr>
              <a:t>k</a:t>
            </a:r>
            <a:r>
              <a:rPr lang="en-US" altLang="zh-CN" sz="1600" baseline="-25000">
                <a:solidFill>
                  <a:schemeClr val="tx1"/>
                </a:solidFill>
                <a:latin typeface="微软雅黑" panose="020B0503020204020204" pitchFamily="34" charset="-122"/>
                <a:ea typeface="微软雅黑" panose="020B0503020204020204" pitchFamily="34" charset="-122"/>
              </a:rPr>
              <a:t>eff</a:t>
            </a:r>
            <a:r>
              <a:rPr lang="zh-CN" altLang="en-US" sz="1600">
                <a:solidFill>
                  <a:schemeClr val="tx1"/>
                </a:solidFill>
                <a:latin typeface="微软雅黑" panose="020B0503020204020204" pitchFamily="34" charset="-122"/>
                <a:ea typeface="微软雅黑" panose="020B0503020204020204" pitchFamily="34" charset="-122"/>
              </a:rPr>
              <a:t>升高；（</a:t>
            </a:r>
            <a:r>
              <a:rPr lang="en-US" altLang="zh-CN" sz="1600">
                <a:solidFill>
                  <a:schemeClr val="tx1"/>
                </a:solidFill>
                <a:latin typeface="微软雅黑" panose="020B0503020204020204" pitchFamily="34" charset="-122"/>
                <a:ea typeface="微软雅黑" panose="020B0503020204020204" pitchFamily="34" charset="-122"/>
              </a:rPr>
              <a:t>2</a:t>
            </a:r>
            <a:r>
              <a:rPr lang="zh-CN" altLang="en-US" sz="1600">
                <a:solidFill>
                  <a:schemeClr val="tx1"/>
                </a:solidFill>
                <a:latin typeface="微软雅黑" panose="020B0503020204020204" pitchFamily="34" charset="-122"/>
                <a:ea typeface="微软雅黑" panose="020B0503020204020204" pitchFamily="34" charset="-122"/>
              </a:rPr>
              <a:t>）初始</a:t>
            </a:r>
            <a:r>
              <a:rPr lang="en-US" altLang="zh-CN" sz="1600" i="1">
                <a:solidFill>
                  <a:schemeClr val="tx1"/>
                </a:solidFill>
                <a:latin typeface="微软雅黑" panose="020B0503020204020204" pitchFamily="34" charset="-122"/>
                <a:ea typeface="微软雅黑" panose="020B0503020204020204" pitchFamily="34" charset="-122"/>
              </a:rPr>
              <a:t>k</a:t>
            </a:r>
            <a:r>
              <a:rPr lang="en-US" altLang="zh-CN" sz="1600" baseline="-25000">
                <a:solidFill>
                  <a:schemeClr val="tx1"/>
                </a:solidFill>
                <a:latin typeface="微软雅黑" panose="020B0503020204020204" pitchFamily="34" charset="-122"/>
                <a:ea typeface="微软雅黑" panose="020B0503020204020204" pitchFamily="34" charset="-122"/>
              </a:rPr>
              <a:t>eff</a:t>
            </a:r>
            <a:r>
              <a:rPr lang="zh-CN" altLang="en-US" sz="1600">
                <a:solidFill>
                  <a:schemeClr val="tx1"/>
                </a:solidFill>
                <a:latin typeface="微软雅黑" panose="020B0503020204020204" pitchFamily="34" charset="-122"/>
                <a:ea typeface="微软雅黑" panose="020B0503020204020204" pitchFamily="34" charset="-122"/>
              </a:rPr>
              <a:t>和事故</a:t>
            </a:r>
            <a:r>
              <a:rPr lang="en-US" altLang="zh-CN" sz="1600" i="1">
                <a:solidFill>
                  <a:schemeClr val="tx1"/>
                </a:solidFill>
                <a:latin typeface="微软雅黑" panose="020B0503020204020204" pitchFamily="34" charset="-122"/>
                <a:ea typeface="微软雅黑" panose="020B0503020204020204" pitchFamily="34" charset="-122"/>
              </a:rPr>
              <a:t>k</a:t>
            </a:r>
            <a:r>
              <a:rPr lang="en-US" altLang="zh-CN" sz="1600" baseline="-25000">
                <a:solidFill>
                  <a:schemeClr val="tx1"/>
                </a:solidFill>
                <a:latin typeface="微软雅黑" panose="020B0503020204020204" pitchFamily="34" charset="-122"/>
                <a:ea typeface="微软雅黑" panose="020B0503020204020204" pitchFamily="34" charset="-122"/>
              </a:rPr>
              <a:t>eff</a:t>
            </a:r>
            <a:r>
              <a:rPr lang="zh-CN" altLang="en-US" sz="1600">
                <a:solidFill>
                  <a:schemeClr val="tx1"/>
                </a:solidFill>
                <a:latin typeface="微软雅黑" panose="020B0503020204020204" pitchFamily="34" charset="-122"/>
                <a:ea typeface="微软雅黑" panose="020B0503020204020204" pitchFamily="34" charset="-122"/>
              </a:rPr>
              <a:t>的差值（下称</a:t>
            </a:r>
            <a:r>
              <a:rPr lang="zh-CN" altLang="en-US" sz="1600">
                <a:solidFill>
                  <a:srgbClr val="C00000"/>
                </a:solidFill>
                <a:latin typeface="微软雅黑" panose="020B0503020204020204" pitchFamily="34" charset="-122"/>
                <a:ea typeface="微软雅黑" panose="020B0503020204020204" pitchFamily="34" charset="-122"/>
              </a:rPr>
              <a:t>事故差值</a:t>
            </a:r>
            <a:r>
              <a:rPr lang="zh-CN" altLang="en-US" sz="1600">
                <a:solidFill>
                  <a:schemeClr val="tx1"/>
                </a:solidFill>
                <a:latin typeface="微软雅黑" panose="020B0503020204020204" pitchFamily="34" charset="-122"/>
                <a:ea typeface="微软雅黑" panose="020B0503020204020204" pitchFamily="34" charset="-122"/>
              </a:rPr>
              <a:t>）升高</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600">
                <a:solidFill>
                  <a:schemeClr val="tx1"/>
                </a:solidFill>
                <a:latin typeface="微软雅黑" panose="020B0503020204020204" pitchFamily="34" charset="-122"/>
                <a:ea typeface="微软雅黑" panose="020B0503020204020204" pitchFamily="34" charset="-122"/>
              </a:rPr>
              <a:t>同富集度</a:t>
            </a:r>
            <a:r>
              <a:rPr lang="zh-CN" altLang="en-US" sz="1600">
                <a:solidFill>
                  <a:srgbClr val="C00000"/>
                </a:solidFill>
                <a:latin typeface="微软雅黑" panose="020B0503020204020204" pitchFamily="34" charset="-122"/>
                <a:ea typeface="微软雅黑" panose="020B0503020204020204" pitchFamily="34" charset="-122"/>
              </a:rPr>
              <a:t>事故差值</a:t>
            </a:r>
            <a:r>
              <a:rPr lang="zh-CN" altLang="en-US" sz="1600">
                <a:solidFill>
                  <a:schemeClr val="tx1"/>
                </a:solidFill>
                <a:latin typeface="微软雅黑" panose="020B0503020204020204" pitchFamily="34" charset="-122"/>
                <a:ea typeface="微软雅黑" panose="020B0503020204020204" pitchFamily="34" charset="-122"/>
              </a:rPr>
              <a:t>：</a:t>
            </a:r>
            <a:r>
              <a:rPr lang="en-US" altLang="zh-CN" sz="1600">
                <a:solidFill>
                  <a:schemeClr val="tx1"/>
                </a:solidFill>
                <a:latin typeface="微软雅黑" panose="020B0503020204020204" pitchFamily="34" charset="-122"/>
                <a:ea typeface="微软雅黑" panose="020B0503020204020204" pitchFamily="34" charset="-122"/>
              </a:rPr>
              <a:t> Gd</a:t>
            </a:r>
            <a:r>
              <a:rPr lang="en-US" altLang="zh-CN" sz="1600" baseline="-25000">
                <a:solidFill>
                  <a:schemeClr val="tx1"/>
                </a:solidFill>
                <a:latin typeface="微软雅黑" panose="020B0503020204020204" pitchFamily="34" charset="-122"/>
                <a:ea typeface="微软雅黑" panose="020B0503020204020204" pitchFamily="34" charset="-122"/>
              </a:rPr>
              <a:t>2</a:t>
            </a:r>
            <a:r>
              <a:rPr lang="en-US" altLang="zh-CN" sz="1600">
                <a:solidFill>
                  <a:schemeClr val="tx1"/>
                </a:solidFill>
                <a:latin typeface="微软雅黑" panose="020B0503020204020204" pitchFamily="34" charset="-122"/>
                <a:ea typeface="微软雅黑" panose="020B0503020204020204" pitchFamily="34" charset="-122"/>
              </a:rPr>
              <a:t>O</a:t>
            </a:r>
            <a:r>
              <a:rPr lang="en-US" altLang="zh-CN" sz="1600" baseline="-25000">
                <a:solidFill>
                  <a:schemeClr val="tx1"/>
                </a:solidFill>
                <a:latin typeface="微软雅黑" panose="020B0503020204020204" pitchFamily="34" charset="-122"/>
                <a:ea typeface="微软雅黑" panose="020B0503020204020204" pitchFamily="34" charset="-122"/>
              </a:rPr>
              <a:t>3</a:t>
            </a:r>
            <a:r>
              <a:rPr lang="zh-CN" altLang="en-US" sz="1600">
                <a:solidFill>
                  <a:schemeClr val="tx1"/>
                </a:solidFill>
                <a:latin typeface="微软雅黑" panose="020B0503020204020204" pitchFamily="34" charset="-122"/>
                <a:ea typeface="微软雅黑" panose="020B0503020204020204" pitchFamily="34" charset="-122"/>
              </a:rPr>
              <a:t>低于</a:t>
            </a:r>
            <a:r>
              <a:rPr lang="en-US" altLang="zh-CN" sz="1600">
                <a:solidFill>
                  <a:schemeClr val="tx1"/>
                </a:solidFill>
                <a:latin typeface="微软雅黑" panose="020B0503020204020204" pitchFamily="34" charset="-122"/>
                <a:ea typeface="微软雅黑" panose="020B0503020204020204" pitchFamily="34" charset="-122"/>
              </a:rPr>
              <a:t>B</a:t>
            </a:r>
            <a:r>
              <a:rPr lang="en-US" altLang="zh-CN" sz="1600" baseline="-25000">
                <a:solidFill>
                  <a:schemeClr val="tx1"/>
                </a:solidFill>
                <a:latin typeface="微软雅黑" panose="020B0503020204020204" pitchFamily="34" charset="-122"/>
                <a:ea typeface="微软雅黑" panose="020B0503020204020204" pitchFamily="34" charset="-122"/>
              </a:rPr>
              <a:t>4</a:t>
            </a:r>
            <a:r>
              <a:rPr lang="en-US" altLang="zh-CN" sz="1600">
                <a:solidFill>
                  <a:schemeClr val="tx1"/>
                </a:solidFill>
                <a:latin typeface="微软雅黑" panose="020B0503020204020204" pitchFamily="34" charset="-122"/>
                <a:ea typeface="微软雅黑" panose="020B0503020204020204" pitchFamily="34" charset="-122"/>
              </a:rPr>
              <a:t>C</a:t>
            </a:r>
            <a:r>
              <a:rPr lang="zh-CN" altLang="en-US" sz="1600">
                <a:solidFill>
                  <a:schemeClr val="tx1"/>
                </a:solidFill>
                <a:latin typeface="微软雅黑" panose="020B0503020204020204" pitchFamily="34" charset="-122"/>
                <a:ea typeface="微软雅黑" panose="020B0503020204020204" pitchFamily="34" charset="-122"/>
              </a:rPr>
              <a:t>，</a:t>
            </a:r>
            <a:r>
              <a:rPr lang="en-US" altLang="zh-CN" sz="1600">
                <a:solidFill>
                  <a:schemeClr val="tx1"/>
                </a:solidFill>
                <a:latin typeface="微软雅黑" panose="020B0503020204020204" pitchFamily="34" charset="-122"/>
                <a:ea typeface="微软雅黑" panose="020B0503020204020204" pitchFamily="34" charset="-122"/>
              </a:rPr>
              <a:t> B</a:t>
            </a:r>
            <a:r>
              <a:rPr lang="en-US" altLang="zh-CN" sz="1600" baseline="-25000">
                <a:solidFill>
                  <a:schemeClr val="tx1"/>
                </a:solidFill>
                <a:latin typeface="微软雅黑" panose="020B0503020204020204" pitchFamily="34" charset="-122"/>
                <a:ea typeface="微软雅黑" panose="020B0503020204020204" pitchFamily="34" charset="-122"/>
              </a:rPr>
              <a:t>4</a:t>
            </a:r>
            <a:r>
              <a:rPr lang="en-US" altLang="zh-CN" sz="1600">
                <a:solidFill>
                  <a:schemeClr val="tx1"/>
                </a:solidFill>
                <a:latin typeface="微软雅黑" panose="020B0503020204020204" pitchFamily="34" charset="-122"/>
                <a:ea typeface="微软雅黑" panose="020B0503020204020204" pitchFamily="34" charset="-122"/>
              </a:rPr>
              <a:t>C</a:t>
            </a:r>
            <a:r>
              <a:rPr lang="zh-CN" altLang="en-US" sz="1600">
                <a:solidFill>
                  <a:schemeClr val="tx1"/>
                </a:solidFill>
                <a:latin typeface="微软雅黑" panose="020B0503020204020204" pitchFamily="34" charset="-122"/>
                <a:ea typeface="微软雅黑" panose="020B0503020204020204" pitchFamily="34" charset="-122"/>
              </a:rPr>
              <a:t>事故控制效果优于</a:t>
            </a:r>
            <a:r>
              <a:rPr lang="en-US" altLang="zh-CN" sz="1600">
                <a:solidFill>
                  <a:schemeClr val="tx1"/>
                </a:solidFill>
                <a:latin typeface="微软雅黑" panose="020B0503020204020204" pitchFamily="34" charset="-122"/>
                <a:ea typeface="微软雅黑" panose="020B0503020204020204" pitchFamily="34" charset="-122"/>
              </a:rPr>
              <a:t>Gd</a:t>
            </a:r>
            <a:r>
              <a:rPr lang="en-US" altLang="zh-CN" sz="1600" baseline="-25000">
                <a:solidFill>
                  <a:schemeClr val="tx1"/>
                </a:solidFill>
                <a:latin typeface="微软雅黑" panose="020B0503020204020204" pitchFamily="34" charset="-122"/>
                <a:ea typeface="微软雅黑" panose="020B0503020204020204" pitchFamily="34" charset="-122"/>
              </a:rPr>
              <a:t>2</a:t>
            </a:r>
            <a:r>
              <a:rPr lang="en-US" altLang="zh-CN" sz="1600">
                <a:solidFill>
                  <a:schemeClr val="tx1"/>
                </a:solidFill>
                <a:latin typeface="微软雅黑" panose="020B0503020204020204" pitchFamily="34" charset="-122"/>
                <a:ea typeface="微软雅黑" panose="020B0503020204020204" pitchFamily="34" charset="-122"/>
              </a:rPr>
              <a:t>O</a:t>
            </a:r>
            <a:r>
              <a:rPr lang="en-US" altLang="zh-CN" sz="1600" baseline="-25000">
                <a:solidFill>
                  <a:schemeClr val="tx1"/>
                </a:solidFill>
                <a:latin typeface="微软雅黑" panose="020B0503020204020204" pitchFamily="34" charset="-122"/>
                <a:ea typeface="微软雅黑" panose="020B0503020204020204" pitchFamily="34" charset="-122"/>
              </a:rPr>
              <a:t>3</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600">
                <a:solidFill>
                  <a:schemeClr val="tx1"/>
                </a:solidFill>
                <a:latin typeface="微软雅黑" panose="020B0503020204020204" pitchFamily="34" charset="-122"/>
                <a:ea typeface="微软雅黑" panose="020B0503020204020204" pitchFamily="34" charset="-122"/>
              </a:rPr>
              <a:t>同富集度初始</a:t>
            </a:r>
            <a:r>
              <a:rPr lang="en-US" altLang="zh-CN" sz="1600" i="1">
                <a:solidFill>
                  <a:schemeClr val="tx1"/>
                </a:solidFill>
                <a:latin typeface="微软雅黑" panose="020B0503020204020204" pitchFamily="34" charset="-122"/>
                <a:ea typeface="微软雅黑" panose="020B0503020204020204" pitchFamily="34" charset="-122"/>
              </a:rPr>
              <a:t>k</a:t>
            </a:r>
            <a:r>
              <a:rPr lang="en-US" altLang="zh-CN" sz="1600" baseline="-25000">
                <a:solidFill>
                  <a:schemeClr val="tx1"/>
                </a:solidFill>
                <a:latin typeface="微软雅黑" panose="020B0503020204020204" pitchFamily="34" charset="-122"/>
                <a:ea typeface="微软雅黑" panose="020B0503020204020204" pitchFamily="34" charset="-122"/>
              </a:rPr>
              <a:t>eff</a:t>
            </a:r>
            <a:r>
              <a:rPr lang="zh-CN" altLang="en-US" sz="1600">
                <a:solidFill>
                  <a:schemeClr val="tx1"/>
                </a:solidFill>
                <a:latin typeface="微软雅黑" panose="020B0503020204020204" pitchFamily="34" charset="-122"/>
                <a:ea typeface="微软雅黑" panose="020B0503020204020204" pitchFamily="34" charset="-122"/>
              </a:rPr>
              <a:t>：</a:t>
            </a:r>
            <a:r>
              <a:rPr lang="en-US" altLang="zh-CN" sz="1600">
                <a:solidFill>
                  <a:schemeClr val="tx1"/>
                </a:solidFill>
                <a:latin typeface="微软雅黑" panose="020B0503020204020204" pitchFamily="34" charset="-122"/>
                <a:ea typeface="微软雅黑" panose="020B0503020204020204" pitchFamily="34" charset="-122"/>
              </a:rPr>
              <a:t>Gd</a:t>
            </a:r>
            <a:r>
              <a:rPr lang="en-US" altLang="zh-CN" sz="1600" baseline="-25000">
                <a:solidFill>
                  <a:schemeClr val="tx1"/>
                </a:solidFill>
                <a:latin typeface="微软雅黑" panose="020B0503020204020204" pitchFamily="34" charset="-122"/>
                <a:ea typeface="微软雅黑" panose="020B0503020204020204" pitchFamily="34" charset="-122"/>
              </a:rPr>
              <a:t>2</a:t>
            </a:r>
            <a:r>
              <a:rPr lang="en-US" altLang="zh-CN" sz="1600">
                <a:solidFill>
                  <a:schemeClr val="tx1"/>
                </a:solidFill>
                <a:latin typeface="微软雅黑" panose="020B0503020204020204" pitchFamily="34" charset="-122"/>
                <a:ea typeface="微软雅黑" panose="020B0503020204020204" pitchFamily="34" charset="-122"/>
              </a:rPr>
              <a:t>O</a:t>
            </a:r>
            <a:r>
              <a:rPr lang="en-US" altLang="zh-CN" sz="1600" baseline="-25000">
                <a:solidFill>
                  <a:schemeClr val="tx1"/>
                </a:solidFill>
                <a:latin typeface="微软雅黑" panose="020B0503020204020204" pitchFamily="34" charset="-122"/>
                <a:ea typeface="微软雅黑" panose="020B0503020204020204" pitchFamily="34" charset="-122"/>
              </a:rPr>
              <a:t>3</a:t>
            </a:r>
            <a:r>
              <a:rPr lang="zh-CN" altLang="en-US" sz="1600">
                <a:solidFill>
                  <a:schemeClr val="tx1"/>
                </a:solidFill>
                <a:latin typeface="微软雅黑" panose="020B0503020204020204" pitchFamily="34" charset="-122"/>
                <a:ea typeface="微软雅黑" panose="020B0503020204020204" pitchFamily="34" charset="-122"/>
              </a:rPr>
              <a:t>高于</a:t>
            </a:r>
            <a:r>
              <a:rPr lang="en-US" altLang="zh-CN" sz="1600">
                <a:solidFill>
                  <a:schemeClr val="tx1"/>
                </a:solidFill>
                <a:latin typeface="微软雅黑" panose="020B0503020204020204" pitchFamily="34" charset="-122"/>
                <a:ea typeface="微软雅黑" panose="020B0503020204020204" pitchFamily="34" charset="-122"/>
              </a:rPr>
              <a:t>B</a:t>
            </a:r>
            <a:r>
              <a:rPr lang="en-US" altLang="zh-CN" sz="1600" baseline="-25000">
                <a:solidFill>
                  <a:schemeClr val="tx1"/>
                </a:solidFill>
                <a:latin typeface="微软雅黑" panose="020B0503020204020204" pitchFamily="34" charset="-122"/>
                <a:ea typeface="微软雅黑" panose="020B0503020204020204" pitchFamily="34" charset="-122"/>
              </a:rPr>
              <a:t>4</a:t>
            </a:r>
            <a:r>
              <a:rPr lang="en-US" altLang="zh-CN" sz="1600">
                <a:solidFill>
                  <a:schemeClr val="tx1"/>
                </a:solidFill>
                <a:latin typeface="微软雅黑" panose="020B0503020204020204" pitchFamily="34" charset="-122"/>
                <a:ea typeface="微软雅黑" panose="020B0503020204020204" pitchFamily="34" charset="-122"/>
              </a:rPr>
              <a:t>C</a:t>
            </a:r>
            <a:r>
              <a:rPr lang="zh-CN" altLang="en-US" sz="1600">
                <a:solidFill>
                  <a:schemeClr val="tx1"/>
                </a:solidFill>
                <a:latin typeface="微软雅黑" panose="020B0503020204020204" pitchFamily="34" charset="-122"/>
                <a:ea typeface="微软雅黑" panose="020B0503020204020204" pitchFamily="34" charset="-122"/>
              </a:rPr>
              <a:t>，</a:t>
            </a:r>
            <a:r>
              <a:rPr lang="en-US" altLang="zh-CN" sz="1600">
                <a:solidFill>
                  <a:schemeClr val="tx1"/>
                </a:solidFill>
                <a:latin typeface="微软雅黑" panose="020B0503020204020204" pitchFamily="34" charset="-122"/>
                <a:ea typeface="微软雅黑" panose="020B0503020204020204" pitchFamily="34" charset="-122"/>
              </a:rPr>
              <a:t> Gd</a:t>
            </a:r>
            <a:r>
              <a:rPr lang="en-US" altLang="zh-CN" sz="1600" baseline="-25000">
                <a:solidFill>
                  <a:schemeClr val="tx1"/>
                </a:solidFill>
                <a:latin typeface="微软雅黑" panose="020B0503020204020204" pitchFamily="34" charset="-122"/>
                <a:ea typeface="微软雅黑" panose="020B0503020204020204" pitchFamily="34" charset="-122"/>
              </a:rPr>
              <a:t>2</a:t>
            </a:r>
            <a:r>
              <a:rPr lang="en-US" altLang="zh-CN" sz="1600">
                <a:solidFill>
                  <a:schemeClr val="tx1"/>
                </a:solidFill>
                <a:latin typeface="微软雅黑" panose="020B0503020204020204" pitchFamily="34" charset="-122"/>
                <a:ea typeface="微软雅黑" panose="020B0503020204020204" pitchFamily="34" charset="-122"/>
              </a:rPr>
              <a:t>O</a:t>
            </a:r>
            <a:r>
              <a:rPr lang="en-US" altLang="zh-CN" sz="1600" baseline="-25000">
                <a:solidFill>
                  <a:schemeClr val="tx1"/>
                </a:solidFill>
                <a:latin typeface="微软雅黑" panose="020B0503020204020204" pitchFamily="34" charset="-122"/>
                <a:ea typeface="微软雅黑" panose="020B0503020204020204" pitchFamily="34" charset="-122"/>
              </a:rPr>
              <a:t>3</a:t>
            </a:r>
            <a:r>
              <a:rPr lang="zh-CN" altLang="en-US" sz="1600">
                <a:solidFill>
                  <a:schemeClr val="tx1"/>
                </a:solidFill>
                <a:latin typeface="微软雅黑" panose="020B0503020204020204" pitchFamily="34" charset="-122"/>
                <a:ea typeface="微软雅黑" panose="020B0503020204020204" pitchFamily="34" charset="-122"/>
              </a:rPr>
              <a:t>引入的负反应性较小</a:t>
            </a:r>
            <a:endParaRPr lang="zh-CN" altLang="en-US" sz="1600" baseline="30000">
              <a:solidFill>
                <a:schemeClr val="tx1"/>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3475D0A6-FB9B-465C-B909-088D5370FE57}"/>
              </a:ext>
            </a:extLst>
          </p:cNvPr>
          <p:cNvSpPr/>
          <p:nvPr/>
        </p:nvSpPr>
        <p:spPr>
          <a:xfrm>
            <a:off x="540000" y="1439994"/>
            <a:ext cx="11160000" cy="36000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a:solidFill>
                  <a:schemeClr val="tx1"/>
                </a:solidFill>
                <a:latin typeface="微软雅黑" panose="020B0503020204020204" pitchFamily="34" charset="-122"/>
                <a:ea typeface="微软雅黑" panose="020B0503020204020204" pitchFamily="34" charset="-122"/>
              </a:rPr>
              <a:t>1. </a:t>
            </a:r>
            <a:r>
              <a:rPr lang="zh-CN" altLang="en-US" sz="1600">
                <a:solidFill>
                  <a:schemeClr val="tx1"/>
                </a:solidFill>
                <a:latin typeface="微软雅黑" panose="020B0503020204020204" pitchFamily="34" charset="-122"/>
                <a:ea typeface="微软雅黑" panose="020B0503020204020204" pitchFamily="34" charset="-122"/>
              </a:rPr>
              <a:t>富集度对</a:t>
            </a:r>
            <a:r>
              <a:rPr lang="en-US" altLang="zh-CN" sz="1600" i="1">
                <a:solidFill>
                  <a:schemeClr val="tx1"/>
                </a:solidFill>
                <a:latin typeface="微软雅黑" panose="020B0503020204020204" pitchFamily="34" charset="-122"/>
                <a:ea typeface="微软雅黑" panose="020B0503020204020204" pitchFamily="34" charset="-122"/>
              </a:rPr>
              <a:t>k</a:t>
            </a:r>
            <a:r>
              <a:rPr lang="en-US" altLang="zh-CN" sz="1600" baseline="-25000">
                <a:solidFill>
                  <a:schemeClr val="tx1"/>
                </a:solidFill>
                <a:latin typeface="微软雅黑" panose="020B0503020204020204" pitchFamily="34" charset="-122"/>
                <a:ea typeface="微软雅黑" panose="020B0503020204020204" pitchFamily="34" charset="-122"/>
              </a:rPr>
              <a:t>eff</a:t>
            </a:r>
            <a:r>
              <a:rPr lang="zh-CN" altLang="en-US" sz="1600">
                <a:solidFill>
                  <a:schemeClr val="tx1"/>
                </a:solidFill>
                <a:latin typeface="微软雅黑" panose="020B0503020204020204" pitchFamily="34" charset="-122"/>
                <a:ea typeface="微软雅黑" panose="020B0503020204020204" pitchFamily="34" charset="-122"/>
              </a:rPr>
              <a:t>的影响</a:t>
            </a:r>
          </a:p>
        </p:txBody>
      </p:sp>
    </p:spTree>
    <p:extLst>
      <p:ext uri="{BB962C8B-B14F-4D97-AF65-F5344CB8AC3E}">
        <p14:creationId xmlns:p14="http://schemas.microsoft.com/office/powerpoint/2010/main" val="1424165310"/>
      </p:ext>
    </p:extLst>
  </p:cSld>
  <p:clrMapOvr>
    <a:masterClrMapping/>
  </p:clrMapOvr>
  <p:transition spd="slow">
    <p:wipe/>
  </p:transition>
</p:sld>
</file>

<file path=ppt/theme/theme1.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50800">
          <a:solidFill>
            <a:srgbClr val="00206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50800">
          <a:solidFill>
            <a:srgbClr val="00206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9331</TotalTime>
  <Words>2269</Words>
  <Application>Microsoft Office PowerPoint</Application>
  <PresentationFormat>宽屏</PresentationFormat>
  <Paragraphs>390</Paragraphs>
  <Slides>55</Slides>
  <Notes>3</Notes>
  <HiddenSlides>38</HiddenSlides>
  <MMClips>0</MMClips>
  <ScaleCrop>false</ScaleCrop>
  <HeadingPairs>
    <vt:vector size="6" baseType="variant">
      <vt:variant>
        <vt:lpstr>已用的字体</vt:lpstr>
      </vt:variant>
      <vt:variant>
        <vt:i4>12</vt:i4>
      </vt:variant>
      <vt:variant>
        <vt:lpstr>主题</vt:lpstr>
      </vt:variant>
      <vt:variant>
        <vt:i4>5</vt:i4>
      </vt:variant>
      <vt:variant>
        <vt:lpstr>幻灯片标题</vt:lpstr>
      </vt:variant>
      <vt:variant>
        <vt:i4>55</vt:i4>
      </vt:variant>
    </vt:vector>
  </HeadingPairs>
  <TitlesOfParts>
    <vt:vector size="72" baseType="lpstr">
      <vt:lpstr>等线</vt:lpstr>
      <vt:lpstr>等线 Light</vt:lpstr>
      <vt:lpstr>华光标题宋_CNKI</vt:lpstr>
      <vt:lpstr>华文中宋</vt:lpstr>
      <vt:lpstr>宋体</vt:lpstr>
      <vt:lpstr>微软雅黑</vt:lpstr>
      <vt:lpstr>Arial</vt:lpstr>
      <vt:lpstr>Arial Black</vt:lpstr>
      <vt:lpstr>Book Antiqua</vt:lpstr>
      <vt:lpstr>Calibri</vt:lpstr>
      <vt:lpstr>Impact</vt:lpstr>
      <vt:lpstr>Times New Roman</vt:lpstr>
      <vt:lpstr>3_Office 主题​​</vt:lpstr>
      <vt:lpstr>2_Office 主题​​</vt:lpstr>
      <vt:lpstr>4_Office 主题​​</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空间气冷堆在水淹事故下的反应性控制研究</vt:lpstr>
      <vt:lpstr>研究背景</vt:lpstr>
      <vt:lpstr>研究背景</vt:lpstr>
      <vt:lpstr>研究背景</vt:lpstr>
      <vt:lpstr>研究背景</vt:lpstr>
      <vt:lpstr>研究背景</vt:lpstr>
      <vt:lpstr>研究背景</vt:lpstr>
      <vt:lpstr>研究背景</vt:lpstr>
      <vt:lpstr>研究背景</vt:lpstr>
      <vt:lpstr>研究背景</vt:lpstr>
      <vt:lpstr>研究背景</vt:lpstr>
      <vt:lpstr>研究现状</vt:lpstr>
      <vt:lpstr>研究现状</vt:lpstr>
      <vt:lpstr>研究现状</vt:lpstr>
      <vt:lpstr>研究现状</vt:lpstr>
      <vt:lpstr>研究现状</vt:lpstr>
      <vt:lpstr>研究现状</vt:lpstr>
      <vt:lpstr>研究内容</vt:lpstr>
      <vt:lpstr>研究内容</vt:lpstr>
      <vt:lpstr>研究内容</vt:lpstr>
      <vt:lpstr>研究内容</vt:lpstr>
      <vt:lpstr>研究内容</vt:lpstr>
      <vt:lpstr>后续计划</vt:lpstr>
      <vt:lpstr>研究内容</vt:lpstr>
      <vt:lpstr>PowerPoint 演示文稿</vt:lpstr>
      <vt:lpstr>研究背景</vt:lpstr>
      <vt:lpstr>PowerPoint 演示文稿</vt:lpstr>
      <vt:lpstr>PowerPoint 演示文稿</vt:lpstr>
      <vt:lpstr>PowerPoint 演示文稿</vt:lpstr>
      <vt:lpstr>研究背景</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化学计量与离解</dc:title>
  <dc:creator>baozale</dc:creator>
  <cp:lastModifiedBy>baozale</cp:lastModifiedBy>
  <cp:revision>146</cp:revision>
  <dcterms:created xsi:type="dcterms:W3CDTF">2022-03-11T02:25:42Z</dcterms:created>
  <dcterms:modified xsi:type="dcterms:W3CDTF">2023-06-19T01:44:46Z</dcterms:modified>
</cp:coreProperties>
</file>